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8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5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600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5987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VINH HIEÅN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HA-LEÂ-LU-GIA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taùn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laâm.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</p:spTree>
    <p:extLst>
      <p:ext uri="{BB962C8B-B14F-4D97-AF65-F5344CB8AC3E}">
        <p14:creationId xmlns:p14="http://schemas.microsoft.com/office/powerpoint/2010/main" val="211486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Vua hieån vinh.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</p:spTree>
    <p:extLst>
      <p:ext uri="{BB962C8B-B14F-4D97-AF65-F5344CB8AC3E}">
        <p14:creationId xmlns:p14="http://schemas.microsoft.com/office/powerpoint/2010/main" val="6192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saép taùi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mai, Ha-leâ-lu-gia! 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</p:spTree>
    <p:extLst>
      <p:ext uri="{BB962C8B-B14F-4D97-AF65-F5344CB8AC3E}">
        <p14:creationId xmlns:p14="http://schemas.microsoft.com/office/powerpoint/2010/main" val="19066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taùi laâm töø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cao,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</p:spTree>
    <p:extLst>
      <p:ext uri="{BB962C8B-B14F-4D97-AF65-F5344CB8AC3E}">
        <p14:creationId xmlns:p14="http://schemas.microsoft.com/office/powerpoint/2010/main" val="25247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taùi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theo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67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öu saàu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 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 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</p:spTree>
    <p:extLst>
      <p:ext uri="{BB962C8B-B14F-4D97-AF65-F5344CB8AC3E}">
        <p14:creationId xmlns:p14="http://schemas.microsoft.com/office/powerpoint/2010/main" val="26253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taùi laâm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Vua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</p:spTree>
    <p:extLst>
      <p:ext uri="{BB962C8B-B14F-4D97-AF65-F5344CB8AC3E}">
        <p14:creationId xmlns:p14="http://schemas.microsoft.com/office/powerpoint/2010/main" val="31465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Vua hieån vinh.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</p:spTree>
    <p:extLst>
      <p:ext uri="{BB962C8B-B14F-4D97-AF65-F5344CB8AC3E}">
        <p14:creationId xmlns:p14="http://schemas.microsoft.com/office/powerpoint/2010/main" val="1656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saép taùi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mai, Ha-leâ-lu-gia! 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</p:spTree>
    <p:extLst>
      <p:ext uri="{BB962C8B-B14F-4D97-AF65-F5344CB8AC3E}">
        <p14:creationId xmlns:p14="http://schemas.microsoft.com/office/powerpoint/2010/main" val="166125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taùi laâm töø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cao,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</p:spTree>
    <p:extLst>
      <p:ext uri="{BB962C8B-B14F-4D97-AF65-F5344CB8AC3E}">
        <p14:creationId xmlns:p14="http://schemas.microsoft.com/office/powerpoint/2010/main" val="248688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vuït mau.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</p:spTree>
    <p:extLst>
      <p:ext uri="{BB962C8B-B14F-4D97-AF65-F5344CB8AC3E}">
        <p14:creationId xmlns:p14="http://schemas.microsoft.com/office/powerpoint/2010/main" val="249100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taùi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cao.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</p:spTree>
    <p:extLst>
      <p:ext uri="{BB962C8B-B14F-4D97-AF65-F5344CB8AC3E}">
        <p14:creationId xmlns:p14="http://schemas.microsoft.com/office/powerpoint/2010/main" val="316832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Vua hieån vinh.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</p:spTree>
    <p:extLst>
      <p:ext uri="{BB962C8B-B14F-4D97-AF65-F5344CB8AC3E}">
        <p14:creationId xmlns:p14="http://schemas.microsoft.com/office/powerpoint/2010/main" val="58334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saép taùi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mai, Ha-leâ-lu-gia! 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</p:spTree>
    <p:extLst>
      <p:ext uri="{BB962C8B-B14F-4D97-AF65-F5344CB8AC3E}">
        <p14:creationId xmlns:p14="http://schemas.microsoft.com/office/powerpoint/2010/main" val="294038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taùi laâm töø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cao,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</p:spTree>
    <p:extLst>
      <p:ext uri="{BB962C8B-B14F-4D97-AF65-F5344CB8AC3E}">
        <p14:creationId xmlns:p14="http://schemas.microsoft.com/office/powerpoint/2010/main" val="13898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ñaát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hoài loan.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binh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taâm.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600 – VINH HIEÅN HA-LEÂ-LU-GIA</a:t>
            </a:r>
          </a:p>
        </p:txBody>
      </p:sp>
    </p:spTree>
    <p:extLst>
      <p:ext uri="{BB962C8B-B14F-4D97-AF65-F5344CB8AC3E}">
        <p14:creationId xmlns:p14="http://schemas.microsoft.com/office/powerpoint/2010/main" val="31233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185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2012-02-18T06:04:25Z</dcterms:created>
  <dcterms:modified xsi:type="dcterms:W3CDTF">2012-09-18T03:28:53Z</dcterms:modified>
</cp:coreProperties>
</file>