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2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4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921593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KHI CHUÙA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tai toâi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keâu vang,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ñoài cao kia rôi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tieâu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sao treân cao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thaûy bay mau,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lôùp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lôùn xoân xao.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411133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oâi, loøng möøng vui voâ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taùi laâm.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36141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ñang nôï ngöôøi treân döông theá, neân phaûi kíp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5042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ngaøy mai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qua, hoaøn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toaøn thieâu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thaùi döông.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mau qua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chôùp kia, roài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ñi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830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oâi, loøng möøng vui voâ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taùi laâm.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79856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ñang nôï ngöôøi treân döông theá, neân phaûi kíp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4726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kia toâi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ñöùng beân ngai,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maëc baïch y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muoân 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1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xem vinh quang Chuùa chieáu soi loøa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muoân daân.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41968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Cöùu Chuùa oâi, loøng möøng vui voâ cuøng,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raèng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taùi laâm.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26210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toâi ñang nôï ngöôøi treân döông theá, neân phaûi kíp giaûng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Laønh.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602 – KHI CHUÙA ÑEÁN</a:t>
            </a:r>
          </a:p>
        </p:txBody>
      </p:sp>
    </p:spTree>
    <p:extLst>
      <p:ext uri="{BB962C8B-B14F-4D97-AF65-F5344CB8AC3E}">
        <p14:creationId xmlns:p14="http://schemas.microsoft.com/office/powerpoint/2010/main" val="1359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203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2012-02-18T07:20:08Z</dcterms:created>
  <dcterms:modified xsi:type="dcterms:W3CDTF">2012-09-18T03:30:45Z</dcterms:modified>
</cp:coreProperties>
</file>