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73" r:id="rId8"/>
    <p:sldId id="274" r:id="rId9"/>
    <p:sldId id="275" r:id="rId10"/>
    <p:sldId id="276" r:id="rId11"/>
    <p:sldId id="263" r:id="rId12"/>
    <p:sldId id="264" r:id="rId13"/>
    <p:sldId id="265" r:id="rId14"/>
    <p:sldId id="266" r:id="rId15"/>
    <p:sldId id="267" r:id="rId16"/>
    <p:sldId id="277" r:id="rId17"/>
    <p:sldId id="278" r:id="rId18"/>
    <p:sldId id="279" r:id="rId19"/>
    <p:sldId id="280" r:id="rId20"/>
    <p:sldId id="268" r:id="rId21"/>
    <p:sldId id="269" r:id="rId22"/>
    <p:sldId id="270" r:id="rId23"/>
    <p:sldId id="271" r:id="rId24"/>
    <p:sldId id="272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9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23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603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1959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NGAØY CÖÙU CHUÙA BÖÔÙC ÑEÁN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87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 phöôùc Cöùu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cho taâm hoàn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daãy, tuyeät ñoái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bieán thay toâi veïn toaøn.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603 – NGAØY CÖÙU CHUÙA BÖÔÙC ÑEÁN</a:t>
            </a:r>
          </a:p>
        </p:txBody>
      </p:sp>
    </p:spTree>
    <p:extLst>
      <p:ext uri="{BB962C8B-B14F-4D97-AF65-F5344CB8AC3E}">
        <p14:creationId xmlns:p14="http://schemas.microsoft.com/office/powerpoint/2010/main" val="328131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603 – NGAØY CÖÙU CHUÙA BÖÔÙC ÑEÁN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789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Nguoàn aùnh saùng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dìu daét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 huy hoaøng.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01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 phöôùc tuoân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doài daøo.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603 – NGAØY CÖÙU CHUÙA BÖÔÙC ÑEÁN</a:t>
            </a:r>
          </a:p>
        </p:txBody>
      </p:sp>
    </p:spTree>
    <p:extLst>
      <p:ext uri="{BB962C8B-B14F-4D97-AF65-F5344CB8AC3E}">
        <p14:creationId xmlns:p14="http://schemas.microsoft.com/office/powerpoint/2010/main" val="61003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minh quanh toâi ñieåm toâ muoân maøu tuyeät vôøi.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603 – NGAØY CÖÙU CHUÙA BÖÔÙC ÑEÁN</a:t>
            </a:r>
          </a:p>
        </p:txBody>
      </p:sp>
    </p:spTree>
    <p:extLst>
      <p:ext uri="{BB962C8B-B14F-4D97-AF65-F5344CB8AC3E}">
        <p14:creationId xmlns:p14="http://schemas.microsoft.com/office/powerpoint/2010/main" val="332376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2657" y="1902823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Giuïc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theo chaân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böôùc.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603 – NGAØY CÖÙU CHUÙA BÖÔÙC ÑEÁN</a:t>
            </a:r>
          </a:p>
        </p:txBody>
      </p:sp>
    </p:spTree>
    <p:extLst>
      <p:ext uri="{BB962C8B-B14F-4D97-AF65-F5344CB8AC3E}">
        <p14:creationId xmlns:p14="http://schemas.microsoft.com/office/powerpoint/2010/main" val="210733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2657" y="1902823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Saùt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loái vinh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603 – NGAØY CÖÙU CHUÙA BÖÔÙC ÑEÁN</a:t>
            </a:r>
          </a:p>
        </p:txBody>
      </p:sp>
    </p:spTree>
    <p:extLst>
      <p:ext uri="{BB962C8B-B14F-4D97-AF65-F5344CB8AC3E}">
        <p14:creationId xmlns:p14="http://schemas.microsoft.com/office/powerpoint/2010/main" val="226729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OÂ! Vinh quang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Vinh quang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Caát tieáng haùt vuùt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khoâng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603 – NGAØY CÖÙU CHUÙA BÖÔÙC ÑEÁN</a:t>
            </a:r>
          </a:p>
        </p:txBody>
      </p:sp>
    </p:spTree>
    <p:extLst>
      <p:ext uri="{BB962C8B-B14F-4D97-AF65-F5344CB8AC3E}">
        <p14:creationId xmlns:p14="http://schemas.microsoft.com/office/powerpoint/2010/main" val="127815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Ñieàu Jeâsus ban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toâi, troãi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thanh 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theá.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603 – NGAØY CÖÙU CHUÙA BÖÔÙC ÑEÁN</a:t>
            </a:r>
          </a:p>
        </p:txBody>
      </p:sp>
    </p:spTree>
    <p:extLst>
      <p:ext uri="{BB962C8B-B14F-4D97-AF65-F5344CB8AC3E}">
        <p14:creationId xmlns:p14="http://schemas.microsoft.com/office/powerpoint/2010/main" val="274269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Chieáu leân nhö ngaøn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maët trôøi, traøn ngaäp muoân thanh 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chuùc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603 – NGAØY CÖÙU CHUÙA BÖÔÙC ÑEÁN</a:t>
            </a:r>
          </a:p>
        </p:txBody>
      </p:sp>
    </p:spTree>
    <p:extLst>
      <p:ext uri="{BB962C8B-B14F-4D97-AF65-F5344CB8AC3E}">
        <p14:creationId xmlns:p14="http://schemas.microsoft.com/office/powerpoint/2010/main" val="398085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 phöôùc Cöùu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cho taâm hoàn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daãy, tuyeät ñoái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bieán thay toâi veïn toaøn.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603 – NGAØY CÖÙU CHUÙA BÖÔÙC ÑEÁN</a:t>
            </a:r>
          </a:p>
        </p:txBody>
      </p:sp>
    </p:spTree>
    <p:extLst>
      <p:ext uri="{BB962C8B-B14F-4D97-AF65-F5344CB8AC3E}">
        <p14:creationId xmlns:p14="http://schemas.microsoft.com/office/powerpoint/2010/main" val="69115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603 – NGAØY CÖÙU CHUÙA BÖÔÙC ÑEÁN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789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Cöùu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ñeán ñaày hieån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naêng quyeàn.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3526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603 – NGAØY CÖÙU CHUÙA BÖÔÙC ÑEÁN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789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 neáu moái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thaém thieát cuøng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ta ñaäm ñaø.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475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 saâu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boùng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603 – NGAØY CÖÙU CHUÙA BÖÔÙC ÑEÁN</a:t>
            </a:r>
          </a:p>
        </p:txBody>
      </p:sp>
    </p:spTree>
    <p:extLst>
      <p:ext uri="{BB962C8B-B14F-4D97-AF65-F5344CB8AC3E}">
        <p14:creationId xmlns:p14="http://schemas.microsoft.com/office/powerpoint/2010/main" val="250026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khi qua ñoâi maét ngöôùc xem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 maët.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603 – NGAØY CÖÙU CHUÙA BÖÔÙC ÑEÁN</a:t>
            </a:r>
          </a:p>
        </p:txBody>
      </p:sp>
    </p:spTree>
    <p:extLst>
      <p:ext uri="{BB962C8B-B14F-4D97-AF65-F5344CB8AC3E}">
        <p14:creationId xmlns:p14="http://schemas.microsoft.com/office/powerpoint/2010/main" val="212991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2657" y="1902823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Ngôøi soi quanh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ngoâi Vua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thöôïng giôùi.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603 – NGAØY CÖÙU CHUÙA BÖÔÙC ÑEÁN</a:t>
            </a:r>
          </a:p>
        </p:txBody>
      </p:sp>
    </p:spTree>
    <p:extLst>
      <p:ext uri="{BB962C8B-B14F-4D97-AF65-F5344CB8AC3E}">
        <p14:creationId xmlns:p14="http://schemas.microsoft.com/office/powerpoint/2010/main" val="228444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2657" y="1902823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ta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nhoùm quanh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ngoâi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603 – NGAØY CÖÙU CHUÙA BÖÔÙC ÑEÁN</a:t>
            </a:r>
          </a:p>
        </p:txBody>
      </p:sp>
    </p:spTree>
    <p:extLst>
      <p:ext uri="{BB962C8B-B14F-4D97-AF65-F5344CB8AC3E}">
        <p14:creationId xmlns:p14="http://schemas.microsoft.com/office/powerpoint/2010/main" val="250411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OÂ! Vinh quang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Vinh quang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Caát tieáng haùt vuùt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khoâng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603 – NGAØY CÖÙU CHUÙA BÖÔÙC ÑEÁN</a:t>
            </a:r>
          </a:p>
        </p:txBody>
      </p:sp>
    </p:spTree>
    <p:extLst>
      <p:ext uri="{BB962C8B-B14F-4D97-AF65-F5344CB8AC3E}">
        <p14:creationId xmlns:p14="http://schemas.microsoft.com/office/powerpoint/2010/main" val="127815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Ñieàu Jeâsus ban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toâi, troãi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thanh 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theá.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603 – NGAØY CÖÙU CHUÙA BÖÔÙC ÑEÁN</a:t>
            </a:r>
          </a:p>
        </p:txBody>
      </p:sp>
    </p:spTree>
    <p:extLst>
      <p:ext uri="{BB962C8B-B14F-4D97-AF65-F5344CB8AC3E}">
        <p14:creationId xmlns:p14="http://schemas.microsoft.com/office/powerpoint/2010/main" val="274269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Chieáu leân nhö ngaøn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maët trôøi, traøn ngaäp muoân thanh 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chuùc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603 – NGAØY CÖÙU CHUÙA BÖÔÙC ÑEÁN</a:t>
            </a:r>
          </a:p>
        </p:txBody>
      </p:sp>
    </p:spTree>
    <p:extLst>
      <p:ext uri="{BB962C8B-B14F-4D97-AF65-F5344CB8AC3E}">
        <p14:creationId xmlns:p14="http://schemas.microsoft.com/office/powerpoint/2010/main" val="398085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 phöôùc Cöùu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cho taâm hoàn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daãy, tuyeät ñoái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bieán thay toâi veïn toaøn.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603 – NGAØY CÖÙU CHUÙA BÖÔÙC ÑEÁN</a:t>
            </a:r>
          </a:p>
        </p:txBody>
      </p:sp>
    </p:spTree>
    <p:extLst>
      <p:ext uri="{BB962C8B-B14F-4D97-AF65-F5344CB8AC3E}">
        <p14:creationId xmlns:p14="http://schemas.microsoft.com/office/powerpoint/2010/main" val="69115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 vui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603 – NGAØY CÖÙU CHUÙA BÖÔÙC ÑEÁN</a:t>
            </a:r>
          </a:p>
        </p:txBody>
      </p:sp>
    </p:spTree>
    <p:extLst>
      <p:ext uri="{BB962C8B-B14F-4D97-AF65-F5344CB8AC3E}">
        <p14:creationId xmlns:p14="http://schemas.microsoft.com/office/powerpoint/2010/main" val="267162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nay qua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giaây phuùt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thaêm goïi ñaäm ñaø.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603 – NGAØY CÖÙU CHUÙA BÖÔÙC ÑEÁN</a:t>
            </a:r>
          </a:p>
        </p:txBody>
      </p:sp>
    </p:spTree>
    <p:extLst>
      <p:ext uri="{BB962C8B-B14F-4D97-AF65-F5344CB8AC3E}">
        <p14:creationId xmlns:p14="http://schemas.microsoft.com/office/powerpoint/2010/main" val="246585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2657" y="1902823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haân hoan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 phuïc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603 – NGAØY CÖÙU CHUÙA BÖÔÙC ÑEÁN</a:t>
            </a:r>
          </a:p>
        </p:txBody>
      </p:sp>
    </p:spTree>
    <p:extLst>
      <p:ext uri="{BB962C8B-B14F-4D97-AF65-F5344CB8AC3E}">
        <p14:creationId xmlns:p14="http://schemas.microsoft.com/office/powerpoint/2010/main" val="3615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2657" y="1902823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 chæ huy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603 – NGAØY CÖÙU CHUÙA BÖÔÙC ÑEÁN</a:t>
            </a:r>
          </a:p>
        </p:txBody>
      </p:sp>
    </p:spTree>
    <p:extLst>
      <p:ext uri="{BB962C8B-B14F-4D97-AF65-F5344CB8AC3E}">
        <p14:creationId xmlns:p14="http://schemas.microsoft.com/office/powerpoint/2010/main" val="38781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OÂ! Vinh quang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Vinh quang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Caát tieáng haùt vuùt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khoâng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603 – NGAØY CÖÙU CHUÙA BÖÔÙC ÑEÁN</a:t>
            </a:r>
          </a:p>
        </p:txBody>
      </p:sp>
    </p:spTree>
    <p:extLst>
      <p:ext uri="{BB962C8B-B14F-4D97-AF65-F5344CB8AC3E}">
        <p14:creationId xmlns:p14="http://schemas.microsoft.com/office/powerpoint/2010/main" val="187871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Ñieàu Jeâsus ban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toâi, troãi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thanh 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theá.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603 – NGAØY CÖÙU CHUÙA BÖÔÙC ÑEÁN</a:t>
            </a:r>
          </a:p>
        </p:txBody>
      </p:sp>
    </p:spTree>
    <p:extLst>
      <p:ext uri="{BB962C8B-B14F-4D97-AF65-F5344CB8AC3E}">
        <p14:creationId xmlns:p14="http://schemas.microsoft.com/office/powerpoint/2010/main" val="171182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Chieáu leân nhö ngaøn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maët trôøi, traøn ngaäp muoân thanh 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chuùc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603 – NGAØY CÖÙU CHUÙA BÖÔÙC ÑEÁN</a:t>
            </a:r>
          </a:p>
        </p:txBody>
      </p:sp>
    </p:spTree>
    <p:extLst>
      <p:ext uri="{BB962C8B-B14F-4D97-AF65-F5344CB8AC3E}">
        <p14:creationId xmlns:p14="http://schemas.microsoft.com/office/powerpoint/2010/main" val="168197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343</Words>
  <Application>Microsoft Office PowerPoint</Application>
  <PresentationFormat>On-screen Show (4:3)</PresentationFormat>
  <Paragraphs>56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11</cp:revision>
  <dcterms:created xsi:type="dcterms:W3CDTF">2012-02-18T07:26:00Z</dcterms:created>
  <dcterms:modified xsi:type="dcterms:W3CDTF">2012-09-18T03:31:14Z</dcterms:modified>
</cp:coreProperties>
</file>