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8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0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9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 SEÕ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TRÔÛ LAÏI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seõ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42481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luùc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meâ say,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saép trôû laïi ñaây!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32113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thaät saép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laïi ñaây!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 trôû laïi ñaây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28429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ñöôïc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höùa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laïi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nieàm vui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aám choùi loùi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sau möa daàm.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6179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ñôïi ngaøy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laùng, daønh taëng Ngaøi bao chieán thaéng.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31271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taùi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2606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Chaéc chaén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ñeán, lôøi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Thaùnh Kinh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loan truyeàn.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30270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trôû laïi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11195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Heø, Thu, Ñoâng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Xuaân sang, ñeâm ngaøy chôø mong nghe tieáng loa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41409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laëng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höùa luùc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 lìa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277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chieàu, ban tröa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giöõa naéng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295797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seõ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38312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luùc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meâ say,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saép trôû laïi ñaây!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16556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thaät saép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laïi ñaây!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 trôû laïi ñaây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15163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cuoäc ñôøi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 vaãn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4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“Moät ngaøy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seõ tôùi ñoùn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con leân trôøi.”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17556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saàu ñau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chaám döùt, nuï cöôøi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cho nöôùc maét.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56550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taùi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28262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Chaéc chaén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ñeán, lôøi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Thaùnh Kinh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loan truyeàn.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179789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trôû laïi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40289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“Moät ngaøy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seõ ñeán vôùi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thieân ñaøng.”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15029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Heø, Thu, Ñoâng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Xuaân sang, ñeâm ngaøy chôø mong nghe tieáng loa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8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chieàu, ban tröa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giöõa naéng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22843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seõ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21097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luùc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meâ say,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saép trôû laïi ñaây!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214495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thaät saép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laïi ñaây!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 trôû laïi ñaây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169340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Doïn loøng sao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xöùng ñaùng, gaëp Ngaøi nieàm vui choùi saùng.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340781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taùi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41869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Chaéc chaén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ñeán, lôøi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Thaùnh Kinh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loan truyeàn.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25302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trôû laïi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14739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Heø, Thu, Ñoâng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Xuaân sang, ñeâm ngaøy chôø mong nghe tieáng loa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31987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chieàu, ban tröa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giöõa naéng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606 – TA SEÕ TRÔÛ LAÏI</a:t>
            </a:r>
          </a:p>
        </p:txBody>
      </p:sp>
    </p:spTree>
    <p:extLst>
      <p:ext uri="{BB962C8B-B14F-4D97-AF65-F5344CB8AC3E}">
        <p14:creationId xmlns:p14="http://schemas.microsoft.com/office/powerpoint/2010/main" val="235426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409</Words>
  <Application>Microsoft Office PowerPoint</Application>
  <PresentationFormat>On-screen Show (4:3)</PresentationFormat>
  <Paragraphs>68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2012-02-19T03:34:48Z</dcterms:created>
  <dcterms:modified xsi:type="dcterms:W3CDTF">2012-09-18T03:32:36Z</dcterms:modified>
</cp:coreProperties>
</file>