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7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8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607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9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SEÕ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ngaøy kia khi tieáng keøn troåi vang reàn,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loan tin möøng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cao trong aùnh röïc rôõ huy hoaøng,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ñôøi quang laâm hieån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135845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daân thaùnh seõ chung hôïp döôùi chaân Ngaøi, khi Con Trôøi thaéng quyeàn aâm cung.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422408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cuøng nhau ca haùt möøng Vua chí aùi,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seõ ñeán taïi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khoâng trung.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29496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cuûa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nhaân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59223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haùt leân möøng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trôû laïi.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38310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ca leân toân vinh Chuùa yeâu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toäi nhaân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18639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chuùng ta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 laâm nay mai.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38983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giôø qua nhaân theá moøn moûi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chôø, nôi döông traàn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ñau keâu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5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chôø troâng khi Chuùa hieän giöõa muoân ngöôøi, Vua nhaân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393871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 seõ lai hoài,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ngoâi trôøi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631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quoác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gaëp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vinh, nay ñaâu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ñau buoàn, öu tö.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36531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möøng vui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ñoái maët Vua nhaân aùi, cuøng chung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muoân thu.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26695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cuûa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nhaân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164124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haùt leân möøng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trôû laïi.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22415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ca leân toân vinh Chuùa yeâu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toäi nhaân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232480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giaùng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nay mai.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39573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vui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 chuyeän Chuùa lai hoài, bao hy voïng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chöùa chan.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34354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ca haùt chuùc Con Trôøi, Chuùa chí nhaân, Chieân Con chòu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nhaân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42282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cuøng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baøi ca chuùc taùn, hoøa tieáng haùt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noåi haân hoan.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304726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cuûa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nhaân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10033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haùt leân möøng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trôû laïi.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27561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ca leân toân vinh Chuùa yeâu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toäi nhaân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16741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chuùng ta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 laâm nay mai.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607 – CHUÙA SEÕ ÑEÁN</a:t>
            </a:r>
          </a:p>
        </p:txBody>
      </p:sp>
    </p:spTree>
    <p:extLst>
      <p:ext uri="{BB962C8B-B14F-4D97-AF65-F5344CB8AC3E}">
        <p14:creationId xmlns:p14="http://schemas.microsoft.com/office/powerpoint/2010/main" val="12811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335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2012-02-19T03:45:17Z</dcterms:created>
  <dcterms:modified xsi:type="dcterms:W3CDTF">2012-09-18T03:33:12Z</dcterms:modified>
</cp:coreProperties>
</file>