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1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06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608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1959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NGAØY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JEÂSUS ÑEÁN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14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chong ñeøn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ñôïi chôø Jeâsus duø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ñeâm daøi taêm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 trieàn mieân.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608 – NGAØY JEÂSUS ÑEÁN</a:t>
            </a:r>
          </a:p>
        </p:txBody>
      </p:sp>
    </p:spTree>
    <p:extLst>
      <p:ext uri="{BB962C8B-B14F-4D97-AF65-F5344CB8AC3E}">
        <p14:creationId xmlns:p14="http://schemas.microsoft.com/office/powerpoint/2010/main" val="344403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haân hoan troâng mong coâng bình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vöôn leân giöõa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 saùng ñöùc tin.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608 – NGAØY JEÂSUS ÑEÁN</a:t>
            </a:r>
          </a:p>
        </p:txBody>
      </p:sp>
    </p:spTree>
    <p:extLst>
      <p:ext uri="{BB962C8B-B14F-4D97-AF65-F5344CB8AC3E}">
        <p14:creationId xmlns:p14="http://schemas.microsoft.com/office/powerpoint/2010/main" val="209740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608 – NGAØY JEÂSUS ÑEÁN</a:t>
            </a:r>
          </a:p>
        </p:txBody>
      </p:sp>
    </p:spTree>
    <p:extLst>
      <p:ext uri="{BB962C8B-B14F-4D97-AF65-F5344CB8AC3E}">
        <p14:creationId xmlns:p14="http://schemas.microsoft.com/office/powerpoint/2010/main" val="120445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" y="236220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Ha-leâ-lu-gia!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608 – NGAØY JEÂSUS ÑEÁN</a:t>
            </a:r>
          </a:p>
        </p:txBody>
      </p:sp>
    </p:spTree>
    <p:extLst>
      <p:ext uri="{BB962C8B-B14F-4D97-AF65-F5344CB8AC3E}">
        <p14:creationId xmlns:p14="http://schemas.microsoft.com/office/powerpoint/2010/main" val="143200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vinh quang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 maây saùng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 hoaøng muoân phöông bình 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608 – NGAØY JEÂSUS ÑEÁN</a:t>
            </a:r>
          </a:p>
        </p:txBody>
      </p:sp>
    </p:spTree>
    <p:extLst>
      <p:ext uri="{BB962C8B-B14F-4D97-AF65-F5344CB8AC3E}">
        <p14:creationId xmlns:p14="http://schemas.microsoft.com/office/powerpoint/2010/main" val="81419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Chuùa tieán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traàn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608 – NGAØY JEÂSUS ÑEÁN</a:t>
            </a:r>
          </a:p>
        </p:txBody>
      </p:sp>
    </p:spTree>
    <p:extLst>
      <p:ext uri="{BB962C8B-B14F-4D97-AF65-F5344CB8AC3E}">
        <p14:creationId xmlns:p14="http://schemas.microsoft.com/office/powerpoint/2010/main" val="287809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608 – NGAØY JEÂSUS ÑEÁN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789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mong qua beân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 bôø vaøng möøng vui chieâm ngöôõng Cöùu Chuùa vinh quang.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219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Boâng hoa hueä ñôøi ñôøi xinh töôi muøi höông tuyeät vôøi bieán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ñôøi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608 – NGAØY JEÂSUS ÑEÁN</a:t>
            </a:r>
          </a:p>
        </p:txBody>
      </p:sp>
    </p:spTree>
    <p:extLst>
      <p:ext uri="{BB962C8B-B14F-4D97-AF65-F5344CB8AC3E}">
        <p14:creationId xmlns:p14="http://schemas.microsoft.com/office/powerpoint/2010/main" val="404685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mong ñem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vui cho ngöôøi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 khoâng ai cheát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döôùi choán toái taêm.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608 – NGAØY JEÂSUS ÑEÁN</a:t>
            </a:r>
          </a:p>
        </p:txBody>
      </p:sp>
    </p:spTree>
    <p:extLst>
      <p:ext uri="{BB962C8B-B14F-4D97-AF65-F5344CB8AC3E}">
        <p14:creationId xmlns:p14="http://schemas.microsoft.com/office/powerpoint/2010/main" val="399671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608 – NGAØY JEÂSUS ÑEÁN</a:t>
            </a:r>
          </a:p>
        </p:txBody>
      </p:sp>
    </p:spTree>
    <p:extLst>
      <p:ext uri="{BB962C8B-B14F-4D97-AF65-F5344CB8AC3E}">
        <p14:creationId xmlns:p14="http://schemas.microsoft.com/office/powerpoint/2010/main" val="9281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608 – NGAØY JEÂSUS ÑEÁN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789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chaêm xem vinh quang dieäu kyø ngaøy Jeâsus ñeán choùi saùng meânh moâng.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6048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" y="236220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Ha-leâ-lu-gia!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608 – NGAØY JEÂSUS ÑEÁN</a:t>
            </a:r>
          </a:p>
        </p:txBody>
      </p:sp>
    </p:spTree>
    <p:extLst>
      <p:ext uri="{BB962C8B-B14F-4D97-AF65-F5344CB8AC3E}">
        <p14:creationId xmlns:p14="http://schemas.microsoft.com/office/powerpoint/2010/main" val="216328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vinh quang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 maây saùng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 hoaøng muoân phöông bình 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608 – NGAØY JEÂSUS ÑEÁN</a:t>
            </a:r>
          </a:p>
        </p:txBody>
      </p:sp>
    </p:spTree>
    <p:extLst>
      <p:ext uri="{BB962C8B-B14F-4D97-AF65-F5344CB8AC3E}">
        <p14:creationId xmlns:p14="http://schemas.microsoft.com/office/powerpoint/2010/main" val="390547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Chuùa tieán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traàn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608 – NGAØY JEÂSUS ÑEÁN</a:t>
            </a:r>
          </a:p>
        </p:txBody>
      </p:sp>
    </p:spTree>
    <p:extLst>
      <p:ext uri="{BB962C8B-B14F-4D97-AF65-F5344CB8AC3E}">
        <p14:creationId xmlns:p14="http://schemas.microsoft.com/office/powerpoint/2010/main" val="122025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tay Ngaøi laïnh luøng vung leân thanh göôm tröøng phaït tieán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traàn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608 – NGAØY JEÂSUS ÑEÁN</a:t>
            </a:r>
          </a:p>
        </p:txBody>
      </p:sp>
    </p:spTree>
    <p:extLst>
      <p:ext uri="{BB962C8B-B14F-4D97-AF65-F5344CB8AC3E}">
        <p14:creationId xmlns:p14="http://schemas.microsoft.com/office/powerpoint/2010/main" val="304536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khoâng trung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phong ba mòt muø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cuoàng soâi nhö cuoán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giôùi hö vong.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608 – NGAØY JEÂSUS ÑEÁN</a:t>
            </a:r>
          </a:p>
        </p:txBody>
      </p:sp>
    </p:spTree>
    <p:extLst>
      <p:ext uri="{BB962C8B-B14F-4D97-AF65-F5344CB8AC3E}">
        <p14:creationId xmlns:p14="http://schemas.microsoft.com/office/powerpoint/2010/main" val="14352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608 – NGAØY JEÂSUS ÑEÁN</a:t>
            </a:r>
          </a:p>
        </p:txBody>
      </p:sp>
    </p:spTree>
    <p:extLst>
      <p:ext uri="{BB962C8B-B14F-4D97-AF65-F5344CB8AC3E}">
        <p14:creationId xmlns:p14="http://schemas.microsoft.com/office/powerpoint/2010/main" val="37167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" y="236220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Ha-leâ-lu-gia!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608 – NGAØY JEÂSUS ÑEÁN</a:t>
            </a:r>
          </a:p>
        </p:txBody>
      </p:sp>
    </p:spTree>
    <p:extLst>
      <p:ext uri="{BB962C8B-B14F-4D97-AF65-F5344CB8AC3E}">
        <p14:creationId xmlns:p14="http://schemas.microsoft.com/office/powerpoint/2010/main" val="292020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vinh quang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 maây saùng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 hoaøng muoân phöông bình 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608 – NGAØY JEÂSUS ÑEÁN</a:t>
            </a:r>
          </a:p>
        </p:txBody>
      </p:sp>
    </p:spTree>
    <p:extLst>
      <p:ext uri="{BB962C8B-B14F-4D97-AF65-F5344CB8AC3E}">
        <p14:creationId xmlns:p14="http://schemas.microsoft.com/office/powerpoint/2010/main" val="115887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Chuùa tieán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traàn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608 – NGAØY JEÂSUS ÑEÁN</a:t>
            </a:r>
          </a:p>
        </p:txBody>
      </p:sp>
    </p:spTree>
    <p:extLst>
      <p:ext uri="{BB962C8B-B14F-4D97-AF65-F5344CB8AC3E}">
        <p14:creationId xmlns:p14="http://schemas.microsoft.com/office/powerpoint/2010/main" val="237992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608 – NGAØY JEÂSUS ÑEÁN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789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OÂi! Bao nhieâu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em moät loøng taän trung theo Chuùa thöùc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canh ñeâm.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91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257</Words>
  <Application>Microsoft Office PowerPoint</Application>
  <PresentationFormat>On-screen Show (4:3)</PresentationFormat>
  <Paragraphs>44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2012-02-19T04:03:20Z</dcterms:created>
  <dcterms:modified xsi:type="dcterms:W3CDTF">2012-09-18T03:33:44Z</dcterms:modified>
</cp:coreProperties>
</file>