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3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609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959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SEÕ KHOÂNG COØN BOÙNG TOÁI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6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ôn phöôùc veà, chaúng coøn leä saàu hoen mi, ngaøy mai Jeâsus taùi laâm nöôùc maét khoâ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0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ôn phöôùc veà,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trôû laïi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quang, goïi ta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coõi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</p:spTree>
    <p:extLst>
      <p:ext uri="{BB962C8B-B14F-4D97-AF65-F5344CB8AC3E}">
        <p14:creationId xmlns:p14="http://schemas.microsoft.com/office/powerpoint/2010/main" val="2146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ñöa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ñeán nhaø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beân ta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caùch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</p:spTree>
    <p:extLst>
      <p:ext uri="{BB962C8B-B14F-4D97-AF65-F5344CB8AC3E}">
        <p14:creationId xmlns:p14="http://schemas.microsoft.com/office/powerpoint/2010/main" val="36089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aáy ñaâu coøn boùng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Ngaøi goïi teân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döông theá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voâ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</p:spTree>
    <p:extLst>
      <p:ext uri="{BB962C8B-B14F-4D97-AF65-F5344CB8AC3E}">
        <p14:creationId xmlns:p14="http://schemas.microsoft.com/office/powerpoint/2010/main" val="395751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caâu haùt möøng Jeâsus trôû laïi vinh quang, moät ngaøy bình an khaép nôi tieáng haùt vang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vui ñoùn möøng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trôû laïi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quang, goïi ta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coõi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</p:spTree>
    <p:extLst>
      <p:ext uri="{BB962C8B-B14F-4D97-AF65-F5344CB8AC3E}">
        <p14:creationId xmlns:p14="http://schemas.microsoft.com/office/powerpoint/2010/main" val="132354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ñöa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ñeán nhaø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beân ta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caùch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</p:spTree>
    <p:extLst>
      <p:ext uri="{BB962C8B-B14F-4D97-AF65-F5344CB8AC3E}">
        <p14:creationId xmlns:p14="http://schemas.microsoft.com/office/powerpoint/2010/main" val="20067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aáy ñaâu coøn boùng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Ngaøi goïi teân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döông theá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voâ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</p:spTree>
    <p:extLst>
      <p:ext uri="{BB962C8B-B14F-4D97-AF65-F5344CB8AC3E}">
        <p14:creationId xmlns:p14="http://schemas.microsoft.com/office/powerpoint/2010/main" val="13714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ñeâm seõ taøn,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trôû laïi vinh quang, moät ngaøy bình an khaép nôi boùng toái tieâu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7837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ñeâm seõ taøn,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trôû laïi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quang, goïi ta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coõi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</p:spTree>
    <p:extLst>
      <p:ext uri="{BB962C8B-B14F-4D97-AF65-F5344CB8AC3E}">
        <p14:creationId xmlns:p14="http://schemas.microsoft.com/office/powerpoint/2010/main" val="42598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ñöa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ñeán nhaø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beân ta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caùch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</p:spTree>
    <p:extLst>
      <p:ext uri="{BB962C8B-B14F-4D97-AF65-F5344CB8AC3E}">
        <p14:creationId xmlns:p14="http://schemas.microsoft.com/office/powerpoint/2010/main" val="37951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aáy ñaâu coøn boùng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Ngaøi goïi teân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döông theá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voâ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</p:spTree>
    <p:extLst>
      <p:ext uri="{BB962C8B-B14F-4D97-AF65-F5344CB8AC3E}">
        <p14:creationId xmlns:p14="http://schemas.microsoft.com/office/powerpoint/2010/main" val="175996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minh saùng ngôøi, chaúng coøn buoàn raàu lo aâu, ngaøy mai Jeâsus taùi laâm xoùa heát thöông 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minh saùng ngôøi,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trôû laïi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quang, goïi ta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coõi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</p:spTree>
    <p:extLst>
      <p:ext uri="{BB962C8B-B14F-4D97-AF65-F5344CB8AC3E}">
        <p14:creationId xmlns:p14="http://schemas.microsoft.com/office/powerpoint/2010/main" val="27720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ñöa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ñeán nhaø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beân ta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caùch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</p:spTree>
    <p:extLst>
      <p:ext uri="{BB962C8B-B14F-4D97-AF65-F5344CB8AC3E}">
        <p14:creationId xmlns:p14="http://schemas.microsoft.com/office/powerpoint/2010/main" val="6396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aáy ñaâu coøn boùng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Ngaøi goïi teân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döông theá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voâ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609 – SEÕ KHOÂNG COØN BOÙNG TOÁI</a:t>
            </a:r>
          </a:p>
        </p:txBody>
      </p:sp>
    </p:spTree>
    <p:extLst>
      <p:ext uri="{BB962C8B-B14F-4D97-AF65-F5344CB8AC3E}">
        <p14:creationId xmlns:p14="http://schemas.microsoft.com/office/powerpoint/2010/main" val="147706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2012-02-19T13:27:01Z</dcterms:created>
  <dcterms:modified xsi:type="dcterms:W3CDTF">2012-09-18T03:34:34Z</dcterms:modified>
</cp:coreProperties>
</file>