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610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9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ROÀI ÑAÂY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ñeán röôùc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nöôùc hieån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maõi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41180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 böôùc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cao, coøn 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ñi tôùi ñaâu?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7525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yeâu meán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seõ ñeán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bình minh hay trong ban ñeâm.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6541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vöõng ñöùc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ngaøy Jeâsus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 toâi kheâu saùng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6810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nay bieát bao doøng nöôùc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 traøn xuoáng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tim raïn vôõ.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6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nhaân khaùt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khao ngaån ngô,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 than 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naéng möa.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5516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hôõi côù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maõi vaån vô,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thaùng caùch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41942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thoâi 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xöa, veà yeân nghæ trong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5728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yeâu meán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seõ ñeán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bình minh hay trong ban ñeâm.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5659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vöõng ñöùc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ngaøy Jeâsus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 toâi kheâu saùng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72676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eâm thay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bieát laéng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phaùn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hoàn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56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Nheï ñi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ñôùn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theâm öôùc mô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5060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phaùn vôùi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haõy soáng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seõ ñeán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cuoái.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1752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thoâi,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töôi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8474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yeâu meán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seõ ñeán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bình minh hay trong ban ñeâm.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673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vöõng ñöùc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ngaøy Jeâsus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 toâi kheâu saùng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41980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vôùi hy voïng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chöùa chan,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caûnh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böøng saùng.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0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khi tieáng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 than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tieáng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610 – ROÀI ÑAÂY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653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236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2012-02-19T13:34:43Z</dcterms:created>
  <dcterms:modified xsi:type="dcterms:W3CDTF">2012-09-18T03:36:29Z</dcterms:modified>
</cp:coreProperties>
</file>