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7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3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612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NGUOÀN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HY VOÏNG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10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trôøi cao kia, muoân muoân söù thaùnh cuøng nhìn xem vaàng ñoâng ñang vöôn leân.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612 – NGUOÀN HY VOÏNG</a:t>
            </a:r>
          </a:p>
        </p:txBody>
      </p:sp>
    </p:spTree>
    <p:extLst>
      <p:ext uri="{BB962C8B-B14F-4D97-AF65-F5344CB8AC3E}">
        <p14:creationId xmlns:p14="http://schemas.microsoft.com/office/powerpoint/2010/main" val="371525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240531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hoài lai!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612 – NGUOÀN HY VOÏNG</a:t>
            </a:r>
          </a:p>
        </p:txBody>
      </p:sp>
    </p:spTree>
    <p:extLst>
      <p:ext uri="{BB962C8B-B14F-4D97-AF65-F5344CB8AC3E}">
        <p14:creationId xmlns:p14="http://schemas.microsoft.com/office/powerpoint/2010/main" val="361557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612 – NGUOÀN HY VOÏNG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quang laâm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muoân aùng maây, bao nhieâu toái taêm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aâu khoâng coøn.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791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 muoân thu 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trong danh Chuùa,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taùi laâm!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612 – NGUOÀN HY VOÏNG</a:t>
            </a:r>
          </a:p>
        </p:txBody>
      </p:sp>
    </p:spTree>
    <p:extLst>
      <p:ext uri="{BB962C8B-B14F-4D97-AF65-F5344CB8AC3E}">
        <p14:creationId xmlns:p14="http://schemas.microsoft.com/office/powerpoint/2010/main" val="9990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Vua muoân vua,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tia hy voïng saùng,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caùc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ñeán sau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612 – NGUOÀN HY VOÏNG</a:t>
            </a:r>
          </a:p>
        </p:txBody>
      </p:sp>
    </p:spTree>
    <p:extLst>
      <p:ext uri="{BB962C8B-B14F-4D97-AF65-F5344CB8AC3E}">
        <p14:creationId xmlns:p14="http://schemas.microsoft.com/office/powerpoint/2010/main" val="136011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trôøi cao kia, muoân muoân söù thaùnh cuøng nhìn xem vaàng ñoâng ñang vöôn leân.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612 – NGUOÀN HY VOÏNG</a:t>
            </a:r>
          </a:p>
        </p:txBody>
      </p:sp>
    </p:spTree>
    <p:extLst>
      <p:ext uri="{BB962C8B-B14F-4D97-AF65-F5344CB8AC3E}">
        <p14:creationId xmlns:p14="http://schemas.microsoft.com/office/powerpoint/2010/main" val="24244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240531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hoài lai!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612 – NGUOÀN HY VOÏNG</a:t>
            </a:r>
          </a:p>
        </p:txBody>
      </p:sp>
    </p:spTree>
    <p:extLst>
      <p:ext uri="{BB962C8B-B14F-4D97-AF65-F5344CB8AC3E}">
        <p14:creationId xmlns:p14="http://schemas.microsoft.com/office/powerpoint/2010/main" val="72737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612 – NGUOÀN HY VOÏNG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quang laâm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muoân hieån vinh,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aâm vang khaép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tin an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1254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thieân cung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Christ seõ ñeán,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taùi laâm!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612 – NGUOÀN HY VOÏNG</a:t>
            </a:r>
          </a:p>
        </p:txBody>
      </p:sp>
    </p:spTree>
    <p:extLst>
      <p:ext uri="{BB962C8B-B14F-4D97-AF65-F5344CB8AC3E}">
        <p14:creationId xmlns:p14="http://schemas.microsoft.com/office/powerpoint/2010/main" val="303364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Vua muoân vua,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tia hy voïng saùng,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caùc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ñeán sau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612 – NGUOÀN HY VOÏNG</a:t>
            </a:r>
          </a:p>
        </p:txBody>
      </p:sp>
    </p:spTree>
    <p:extLst>
      <p:ext uri="{BB962C8B-B14F-4D97-AF65-F5344CB8AC3E}">
        <p14:creationId xmlns:p14="http://schemas.microsoft.com/office/powerpoint/2010/main" val="310993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trôøi cao kia, muoân muoân söù thaùnh cuøng nhìn xem vaàng ñoâng ñang vöôn leân.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612 – NGUOÀN HY VOÏNG</a:t>
            </a:r>
          </a:p>
        </p:txBody>
      </p:sp>
    </p:spTree>
    <p:extLst>
      <p:ext uri="{BB962C8B-B14F-4D97-AF65-F5344CB8AC3E}">
        <p14:creationId xmlns:p14="http://schemas.microsoft.com/office/powerpoint/2010/main" val="4575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240531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hoài lai!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612 – NGUOÀN HY VOÏNG</a:t>
            </a:r>
          </a:p>
        </p:txBody>
      </p:sp>
    </p:spTree>
    <p:extLst>
      <p:ext uri="{BB962C8B-B14F-4D97-AF65-F5344CB8AC3E}">
        <p14:creationId xmlns:p14="http://schemas.microsoft.com/office/powerpoint/2010/main" val="9653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612 – NGUOÀN HY VOÏNG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quang laâm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 tan töû vong, gaây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chuyeån lay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hoaøn caàu.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2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trôøi cao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sao sa xuoáng,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taùi laâm!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612 – NGUOÀN HY VOÏNG</a:t>
            </a:r>
          </a:p>
        </p:txBody>
      </p:sp>
    </p:spTree>
    <p:extLst>
      <p:ext uri="{BB962C8B-B14F-4D97-AF65-F5344CB8AC3E}">
        <p14:creationId xmlns:p14="http://schemas.microsoft.com/office/powerpoint/2010/main" val="346184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Vua muoân vua,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tia hy voïng saùng,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caùc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ñeán sau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612 – NGUOÀN HY VOÏNG</a:t>
            </a:r>
          </a:p>
        </p:txBody>
      </p:sp>
    </p:spTree>
    <p:extLst>
      <p:ext uri="{BB962C8B-B14F-4D97-AF65-F5344CB8AC3E}">
        <p14:creationId xmlns:p14="http://schemas.microsoft.com/office/powerpoint/2010/main" val="118323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217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2012-02-19T13:53:41Z</dcterms:created>
  <dcterms:modified xsi:type="dcterms:W3CDTF">2012-09-18T03:38:15Z</dcterms:modified>
</cp:coreProperties>
</file>