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AÁY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3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hieän ra vui töôi, chaám döùt heát ñau thöông coõi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2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Chuùa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thanh bình cho muoân nôi, moïi nhoïc nhaèn ñaáu tranh qua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24831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ngaøy Chuùa saép tôùi, aùnh döông chan hoøa nieàm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6334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baày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nôi, cuøng Ngaøi veà nghæ yeân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36887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hieän ra vinh quang, boùng toái khieáp kinh xöa seõ taøn.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47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aùnh döông böøng soi khoâng gian, gioït leä saàu bieán neân vui möøng.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25182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ngaøy Chuùa saép tôùi, aùnh döông chan hoøa nieàm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24050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baày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nôi, cuøng Ngaøi veà nghæ yeân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12033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loa reàn vang treân maây, theá giôùi seõ troâng leân thaáy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caùc thieân thaàn vaây quang ngai, cuøng hoøa gioïng haùt toân vinh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21381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ngaøy Chuùa saép tôùi, aùnh döông chan hoøa nieàm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18705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seõ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keâu baày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nôi, cuøng Ngaøi veà nghæ yeân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613 – NGAØY AÁY SEÕ ÑEÁN</a:t>
            </a:r>
          </a:p>
        </p:txBody>
      </p:sp>
    </p:spTree>
    <p:extLst>
      <p:ext uri="{BB962C8B-B14F-4D97-AF65-F5344CB8AC3E}">
        <p14:creationId xmlns:p14="http://schemas.microsoft.com/office/powerpoint/2010/main" val="27922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2012-02-19T14:00:26Z</dcterms:created>
  <dcterms:modified xsi:type="dcterms:W3CDTF">2012-09-18T03:39:00Z</dcterms:modified>
</cp:coreProperties>
</file>