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MAU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maát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ñen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trieàn mieân.</a:t>
            </a:r>
          </a:p>
        </p:txBody>
      </p:sp>
    </p:spTree>
    <p:extLst>
      <p:ext uri="{BB962C8B-B14F-4D97-AF65-F5344CB8AC3E}">
        <p14:creationId xmlns:p14="http://schemas.microsoft.com/office/powerpoint/2010/main" val="33019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thöông laéng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ngöôøi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reân sieát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59419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sai ta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khôi nieàm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24942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ngöôøi caùch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nghæ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7198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ñeán, khi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nghe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20438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nhoïc nhaèn,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lo laéng.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1332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ngaøn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ra ôn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4845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khi caùc daân toäc cuøng ñöôïc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vui: Jeâsus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9185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löïc Sa-tan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haõm taán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ngaøy ngaån ngô, lo aâu, kinh khieáp,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 vaân.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6992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 than khoùc trong boùng toái ñen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trieàn mieân.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82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vui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baùo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7084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Goùp phaàn cöùu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ñang soáng trong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7483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ñeán, khi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nghe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9208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nhoïc nhaèn,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lo laéng.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6985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ngaøn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ra ôn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9968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khi caùc daân toäc cuøng ñöôïc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vui: Jeâsus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3068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aùnh döông raïng ngôøi soi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7600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chöa nghe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5589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caàn cöùu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ngöôøi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traàm luaân.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2943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ñeán, khi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nghe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27067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yeân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nhoïc nhaèn,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lo laéng.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9693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truyeàn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ngaøn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ra ôn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31060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khi caùc daân toäc cuøng ñöôïc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vui: Jeâsus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614 – NGAØY CHUÙA MAU ÑEÁN</a:t>
            </a:r>
          </a:p>
        </p:txBody>
      </p:sp>
    </p:spTree>
    <p:extLst>
      <p:ext uri="{BB962C8B-B14F-4D97-AF65-F5344CB8AC3E}">
        <p14:creationId xmlns:p14="http://schemas.microsoft.com/office/powerpoint/2010/main" val="25791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2012-02-19T14:06:10Z</dcterms:created>
  <dcterms:modified xsi:type="dcterms:W3CDTF">2012-09-18T03:39:41Z</dcterms:modified>
</cp:coreProperties>
</file>