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9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616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XIN THAÙNH LINH CAÛM THUÙC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5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Chaàn chôø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cöùu 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hình!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112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Daãu nhaân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heøn khinh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ngaïi chi.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19266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khieâm nhu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5469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Noâng tröôøng hay xöôûng maùy, ñoâ thaønh hay nuùi thaúm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rao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choán,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7010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truyeàn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hy voïng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412231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aân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bình 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35019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Khoâng neà chi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khoù,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aùp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böùc.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4722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ñem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40331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ngaøy toâi nguyeän caàu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Jeâsus khieán toâi ích lôïi cho bao ngöôøi kia.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33824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ñöôøng huyeân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naùo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aáy, toâi döøng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300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Nhanh,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bieát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 nay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9233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Chaàn chôø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cöùu 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hình!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3910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Daãu nhaân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heøn khinh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mæa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ngaïi chi.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4705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khieâm nhu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7300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xao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xuyeán 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6271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nguyeän naêng löïc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3963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traøn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136028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Cho duø toâi yeáu ñuoái nhöng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37327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baøn chaân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ñöùc tin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caäy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40105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Ñeâm ngaøy toâi nguyeän caàu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Jeâsus khieán toâi ích lôïi cho bao ngöôøi kia.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231172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Nhanh,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bieát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 nay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616 – XIN THAÙNH LINH CAÛM THUÙC TOÂI</a:t>
            </a:r>
          </a:p>
        </p:txBody>
      </p:sp>
    </p:spTree>
    <p:extLst>
      <p:ext uri="{BB962C8B-B14F-4D97-AF65-F5344CB8AC3E}">
        <p14:creationId xmlns:p14="http://schemas.microsoft.com/office/powerpoint/2010/main" val="58787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342</Words>
  <Application>Microsoft Office PowerPoint</Application>
  <PresentationFormat>On-screen Show (4:3)</PresentationFormat>
  <Paragraphs>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2012-02-19T14:21:36Z</dcterms:created>
  <dcterms:modified xsi:type="dcterms:W3CDTF">2012-09-18T03:41:02Z</dcterms:modified>
</cp:coreProperties>
</file>