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1"/>
  </p:handoutMasterIdLst>
  <p:sldIdLst>
    <p:sldId id="260" r:id="rId2"/>
    <p:sldId id="341" r:id="rId3"/>
    <p:sldId id="342" r:id="rId4"/>
    <p:sldId id="343" r:id="rId5"/>
    <p:sldId id="344" r:id="rId6"/>
    <p:sldId id="349" r:id="rId7"/>
    <p:sldId id="350" r:id="rId8"/>
    <p:sldId id="351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417" autoAdjust="0"/>
  </p:normalViewPr>
  <p:slideViewPr>
    <p:cSldViewPr>
      <p:cViewPr>
        <p:scale>
          <a:sx n="77" d="100"/>
          <a:sy n="77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97A4-149D-4736-992E-5D2C57EFC02D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48F3-BDA6-47FD-A11D-E0459E49E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NTNS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1447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6553200" cy="3429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CHA BAN CHO THEÂM DAÀU</a:t>
            </a:r>
            <a:endParaRPr lang="en-US" sz="8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9554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ts val="600"/>
              </a:spcAft>
            </a:pPr>
            <a:r>
              <a:rPr lang="en-US" sz="44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 Cha ban cho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theâm daàu chaùy trong ñeøn con, xin Cha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ban taâm linh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buøng chaùy luoân.</a:t>
            </a:r>
            <a:endParaRPr lang="en-US" sz="6600" b="1" ker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239554"/>
            <a:ext cx="9601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ts val="600"/>
              </a:spcAft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 Cha ban cho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theâm daàu chaùy trong ñeøn con, nguyeän Cha ban löûa Thaùnh Linh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 muoân ñôøi.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524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 smtClean="0"/>
              <a:t>ÑK:</a:t>
            </a:r>
            <a:r>
              <a:rPr lang="en-US" smtClean="0"/>
              <a:t> Haùt </a:t>
            </a:r>
            <a:r>
              <a:rPr lang="en-US"/>
              <a:t>Hoâ-sa-na,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/>
              <a:t>Hoâ-sa-na,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Hoâ-sa-na, </a:t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ñôøi,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toâi.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694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</a:t>
            </a:r>
            <a:r>
              <a:rPr lang="en-US" smtClean="0"/>
              <a:t>Hoâ-sa-na,</a:t>
            </a:r>
            <a:br>
              <a:rPr lang="en-US" smtClean="0"/>
            </a:br>
            <a:r>
              <a:rPr lang="en-US" smtClean="0"/>
              <a:t>Haùt Hoâ-sa-na,</a:t>
            </a:r>
            <a:br>
              <a:rPr lang="en-US" smtClean="0"/>
            </a:br>
            <a:r>
              <a:rPr lang="en-US" smtClean="0"/>
              <a:t>Haùt Hoâ-sa-na,</a:t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vua.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214491"/>
            <a:ext cx="8763000" cy="61863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Xin Chuùa khieán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/>
              <a:t>neân tay löôùi cho Ngaøi </a:t>
            </a:r>
            <a:r>
              <a:rPr lang="en-US" smtClean="0"/>
              <a:t>nay, vôùi </a:t>
            </a:r>
            <a:r>
              <a:rPr lang="en-US"/>
              <a:t>öôùc muoán con daâng lôøi khaån xin. </a:t>
            </a:r>
            <a:br>
              <a:rPr lang="en-US"/>
            </a:b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39554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Chuùa khieán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neân </a:t>
            </a:r>
            <a:r>
              <a:rPr lang="en-US"/>
              <a:t>tay löôùi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 nay, nguyeän </a:t>
            </a:r>
            <a:br>
              <a:rPr lang="en-US" smtClean="0"/>
            </a:br>
            <a:r>
              <a:rPr lang="en-US" smtClean="0"/>
              <a:t>ñöa </a:t>
            </a:r>
            <a:r>
              <a:rPr lang="en-US"/>
              <a:t>thaân höõu ñeán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aên naên, </a:t>
            </a:r>
            <a:r>
              <a:rPr lang="en-US"/>
              <a:t>tin Ngaøi.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524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 smtClean="0"/>
              <a:t>ÑK:</a:t>
            </a:r>
            <a:r>
              <a:rPr lang="en-US" smtClean="0"/>
              <a:t> Haùt </a:t>
            </a:r>
            <a:r>
              <a:rPr lang="en-US"/>
              <a:t>Hoâ-sa-na,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/>
              <a:t>Hoâ-sa-na,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Hoâ-sa-na, </a:t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ñôøi,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toâi.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694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</a:t>
            </a:r>
            <a:r>
              <a:rPr lang="en-US" smtClean="0"/>
              <a:t>Hoâ-sa-na,</a:t>
            </a:r>
            <a:br>
              <a:rPr lang="en-US" smtClean="0"/>
            </a:br>
            <a:r>
              <a:rPr lang="en-US" smtClean="0"/>
              <a:t>Haùt Hoâ-sa-na,</a:t>
            </a:r>
            <a:br>
              <a:rPr lang="en-US" smtClean="0"/>
            </a:br>
            <a:r>
              <a:rPr lang="en-US" smtClean="0"/>
              <a:t>Haùt Hoâ-sa-na,</a:t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vua.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617 </a:t>
            </a:r>
            <a:r>
              <a:rPr lang="en-US"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XIN </a:t>
            </a: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122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XIN CHA BAN CHO THEÂM DAÀU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80</cp:revision>
  <dcterms:created xsi:type="dcterms:W3CDTF">2008-05-10T09:43:32Z</dcterms:created>
  <dcterms:modified xsi:type="dcterms:W3CDTF">2012-09-18T03:41:53Z</dcterms:modified>
</cp:coreProperties>
</file>