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7" r:id="rId3"/>
    <p:sldId id="258" r:id="rId4"/>
    <p:sldId id="259" r:id="rId5"/>
    <p:sldId id="260" r:id="rId6"/>
    <p:sldId id="261" r:id="rId7"/>
    <p:sldId id="270" r:id="rId8"/>
    <p:sldId id="271" r:id="rId9"/>
    <p:sldId id="264" r:id="rId10"/>
    <p:sldId id="265" r:id="rId11"/>
    <p:sldId id="272" r:id="rId12"/>
    <p:sldId id="273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78AAB22-0821-429A-8826-427453A09CBE}" type="datetimeFigureOut">
              <a:rPr lang="en-US" smtClean="0"/>
              <a:pPr>
                <a:defRPr/>
              </a:pPr>
              <a:t>18/09/2012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70AC0C1-C0B0-4211-8F97-8757284C00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2" descr="F:\HINH ANH\12. KINH THÁNH\bible_2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4394130"/>
            <a:ext cx="2964018" cy="1973331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" descr="F:\HINH ANH\12. KINH THÁNH\bible_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2928" y="228600"/>
            <a:ext cx="2632472" cy="175260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0" y="4572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NI-Eurasia" pitchFamily="2" charset="0"/>
              </a:rPr>
              <a:t>TOÂN</a:t>
            </a:r>
            <a:r>
              <a:rPr kumimoji="0" lang="en-US" sz="3500" b="1" i="0" u="none" strike="noStrike" kern="1200" cap="none" spc="0" normalizeH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NI-Eurasia" pitchFamily="2" charset="0"/>
              </a:rPr>
              <a:t> VINH CHUÙA – THAÙNH CA 619</a:t>
            </a:r>
            <a:endParaRPr kumimoji="0" lang="en-US" sz="3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NI-Eurasia" pitchFamily="2" charset="0"/>
            </a:endParaRPr>
          </a:p>
        </p:txBody>
      </p:sp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7696200" cy="914400"/>
          </a:xfrm>
        </p:spPr>
        <p:txBody>
          <a:bodyPr/>
          <a:lstStyle/>
          <a:p>
            <a:r>
              <a:rPr lang="en-US" sz="8000" b="1" smtClean="0">
                <a:solidFill>
                  <a:srgbClr val="FFFF00"/>
                </a:solidFill>
                <a:effectLst/>
                <a:latin typeface="VNI-Garam" pitchFamily="34" charset="0"/>
              </a:rPr>
              <a:t>YEÂU CHUÙA</a:t>
            </a:r>
            <a:br>
              <a:rPr lang="en-US" sz="8000" b="1" smtClean="0">
                <a:solidFill>
                  <a:srgbClr val="FFFF00"/>
                </a:solidFill>
                <a:effectLst/>
                <a:latin typeface="VNI-Garam" pitchFamily="34" charset="0"/>
              </a:rPr>
            </a:br>
            <a:r>
              <a:rPr lang="en-US" sz="8000" b="1" smtClean="0">
                <a:solidFill>
                  <a:srgbClr val="FFFF00"/>
                </a:solidFill>
                <a:effectLst/>
                <a:latin typeface="VNI-Garam" pitchFamily="34" charset="0"/>
              </a:rPr>
              <a:t>VAØ HOÏC LÔØI NGAØI</a:t>
            </a:r>
            <a:endParaRPr lang="en-US" sz="8000" b="1">
              <a:solidFill>
                <a:srgbClr val="FFFF00"/>
              </a:solidFill>
              <a:effectLst/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cuøng ca ngôïi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Chuùa chí aùi yeâu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nhaân loaïi, Ngaøi ban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Kinh Thaùnh. 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7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Taâm nguyeän vaâng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phuïc thaùnh yù Chuùa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ñaõ ghi tinh töôøng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qua lôøi Thaùnh Kinh.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5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chemeClr val="bg1"/>
                </a:solidFill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Laïy Chuùa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giuùp con yeâu Ngaøi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vaø luoân yeâu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Kinh Thaùnh.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Caàu Chuùa, giuùp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con chuyeân caàn,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hoïc hoûi tra xem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luoân lôøi Cha.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cuøng ca ngôïi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Chuùa chí aùi yeâu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nhaân loaïi, Ngaøi ban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Kinh Thaùnh. 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Taâm nguyeän vaâng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phuïc thaùnh yù Chuùa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ñaõ ghi tinh töôøng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qua lôøi Thaùnh Kinh.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chemeClr val="bg1"/>
                </a:solidFill>
                <a:latin typeface="VNI-Aptima" pitchFamily="2" charset="0"/>
              </a:rPr>
              <a:t> 1.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Chuùa,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löôõi göôm uy quyeàn ñaày linh naêng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vaø söùc soáng.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Chuùa,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baùnh ma-na trôøi,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laø thöùc aên nuoâi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linh hoàn toâi.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 cuøng ca ngôïi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Chuùa chí aùi yeâu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nhaân loaïi, Ngaøi ban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Kinh Thaùnh. 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7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9144000" cy="48006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Taâm nguyeän vaâng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phuïc thaùnh yù Chuùa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ñaõ ghi tinh töôøng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qua lôøi Thaùnh Kinh.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50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88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4400" b="1" smtClean="0">
                <a:solidFill>
                  <a:schemeClr val="bg1"/>
                </a:solidFill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Chuùa,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saùng soi linh hoàn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vaø mang bao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nieàm töôi môùi.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2438400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6600" b="1" smtClean="0">
                <a:solidFill>
                  <a:schemeClr val="tx2">
                    <a:lumMod val="75000"/>
                  </a:schemeClr>
                </a:solidFill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Lôøi Chuùa,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xoùa tan u buoàn,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laø ñuoác thieâng </a:t>
            </a:r>
            <a:b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latin typeface="VNI-Aptima" pitchFamily="2" charset="0"/>
              </a:rPr>
              <a:t>daãn ñöa ñôøi toâi.</a:t>
            </a:r>
            <a:endParaRPr lang="en-US" sz="6600" b="1">
              <a:solidFill>
                <a:schemeClr val="bg1"/>
              </a:solidFill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" y="228600"/>
            <a:ext cx="775716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TC 619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YEÂU CHUÙA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VAØ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Peignot" pitchFamily="2" charset="0"/>
              </a:rPr>
              <a:t>HOÏC LÔØI NGAØI</a:t>
            </a:r>
            <a:endParaRPr lang="en-US" sz="3500" b="1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Peignot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49780" y="1066800"/>
            <a:ext cx="305562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171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2008-12-03T13:48:54Z</dcterms:created>
  <dcterms:modified xsi:type="dcterms:W3CDTF">2012-09-18T03:45:44Z</dcterms:modified>
</cp:coreProperties>
</file>