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7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2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BAÏN DAØNH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CHOÃ CHO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CHÖA?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9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saün saøng choã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 chöa? Daâng loøng mình leân Chuùa ngay baây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cô hoäi löôùt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nhö thoi tô,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chaàn chôø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seõ lôõ.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2959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Daâng ngoâi cao sang nhaát leân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Ngaøi nguyeän laøm theo haêng haùi.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5697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laâu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Chuùa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baïn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124288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622 – BAÏN DAØNH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CHOÃ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CHO </a:t>
            </a:r>
            <a:r>
              <a:rPr lang="en-US" sz="33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</a:t>
            </a:r>
            <a:r>
              <a:rPr lang="en-US"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CHÖA?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ôi! Daønh choã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Jeâsus chöa? OÂ kìa Ngaøi ñang ñöùng im mong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086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vui loøng thöù tha bao oâ dô, mong baïn daønh loøng mình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87293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Daâng ngoâi cao sang nhaát leân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Ngaøi nguyeän laøm theo haêng haùi.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198113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laâu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Chuùa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baïn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31836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ai tìm thuù vui khoâng thanh cao?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tìm vinh hoa,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khoâng vaøo.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thay ngöôøi gaùnh bao nhieâu thöông ñau, mong ngöï vaøo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khao khaùt.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11424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Daâng ngoâi cao sang nhaát leân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Ngaøi nguyeän laøm theo haêng haùi.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37086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vui laâu daøi,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môøi Chuùa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baïn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3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622 – BAÏN DAØNH </a:t>
            </a:r>
            <a:r>
              <a:rPr lang="en-US"/>
              <a:t>CHOÃ </a:t>
            </a:r>
            <a:r>
              <a:rPr lang="en-US"/>
              <a:t>CHO </a:t>
            </a:r>
            <a:r>
              <a:rPr lang="en-US"/>
              <a:t>JEÂSUS </a:t>
            </a:r>
            <a:r>
              <a:rPr lang="en-US"/>
              <a:t>CHÖA?</a:t>
            </a:r>
          </a:p>
        </p:txBody>
      </p:sp>
    </p:spTree>
    <p:extLst>
      <p:ext uri="{BB962C8B-B14F-4D97-AF65-F5344CB8AC3E}">
        <p14:creationId xmlns:p14="http://schemas.microsoft.com/office/powerpoint/2010/main" val="39109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2012-02-22T09:46:32Z</dcterms:created>
  <dcterms:modified xsi:type="dcterms:W3CDTF">2012-09-18T03:50:30Z</dcterms:modified>
</cp:coreProperties>
</file>