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3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1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626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743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NGAY HOÂM NAY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626 – NGAY HOÂM NAY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Lìa boû con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 söông phong traàn ñeán vôùi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chí nhaân.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0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vaãn kieân trì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naêm ñôïi chôø,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mau quay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 baây giôø.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626 – NGAY HOÂM NAY</a:t>
            </a:r>
          </a:p>
        </p:txBody>
      </p:sp>
    </p:spTree>
    <p:extLst>
      <p:ext uri="{BB962C8B-B14F-4D97-AF65-F5344CB8AC3E}">
        <p14:creationId xmlns:p14="http://schemas.microsoft.com/office/powerpoint/2010/main" val="42774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Chính hoâm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ñeán ngay,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vaãn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anh trôû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626 – NGAY HOÂM NAY</a:t>
            </a:r>
          </a:p>
        </p:txBody>
      </p:sp>
    </p:spTree>
    <p:extLst>
      <p:ext uri="{BB962C8B-B14F-4D97-AF65-F5344CB8AC3E}">
        <p14:creationId xmlns:p14="http://schemas.microsoft.com/office/powerpoint/2010/main" val="98520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hoâm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ñeán ngay,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vaãn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mong anh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626 – NGAY HOÂM NAY</a:t>
            </a:r>
          </a:p>
        </p:txBody>
      </p:sp>
    </p:spTree>
    <p:extLst>
      <p:ext uri="{BB962C8B-B14F-4D97-AF65-F5344CB8AC3E}">
        <p14:creationId xmlns:p14="http://schemas.microsoft.com/office/powerpoint/2010/main" val="290029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626 – NGAY HOÂM NAY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hôõi ai 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meâ trong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bao öu saàu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khoâng vôi.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ñeán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ôn ngaäp traøn, Chuùa daãn ñöa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626 – NGAY HOÂM NAY</a:t>
            </a:r>
          </a:p>
        </p:txBody>
      </p:sp>
    </p:spTree>
    <p:extLst>
      <p:ext uri="{BB962C8B-B14F-4D97-AF65-F5344CB8AC3E}">
        <p14:creationId xmlns:p14="http://schemas.microsoft.com/office/powerpoint/2010/main" val="162247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Chính hoâm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ñeán ngay,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vaãn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anh trôû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626 – NGAY HOÂM NAY</a:t>
            </a:r>
          </a:p>
        </p:txBody>
      </p:sp>
    </p:spTree>
    <p:extLst>
      <p:ext uri="{BB962C8B-B14F-4D97-AF65-F5344CB8AC3E}">
        <p14:creationId xmlns:p14="http://schemas.microsoft.com/office/powerpoint/2010/main" val="303949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hoâm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ñeán ngay,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vaãn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mong anh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626 – NGAY HOÂM NAY</a:t>
            </a:r>
          </a:p>
        </p:txBody>
      </p:sp>
    </p:spTree>
    <p:extLst>
      <p:ext uri="{BB962C8B-B14F-4D97-AF65-F5344CB8AC3E}">
        <p14:creationId xmlns:p14="http://schemas.microsoft.com/office/powerpoint/2010/main" val="391076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626 – NGAY HOÂM NAY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Chuùa khuyeân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môøi haõu may quay veà,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taâm xa lìa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khoûi beán meâ.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6106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laéng nghe kìa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Chuùa ñeâm ngaøy, hôõi anh mau mau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beân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626 – NGAY HOÂM NAY</a:t>
            </a:r>
          </a:p>
        </p:txBody>
      </p:sp>
    </p:spTree>
    <p:extLst>
      <p:ext uri="{BB962C8B-B14F-4D97-AF65-F5344CB8AC3E}">
        <p14:creationId xmlns:p14="http://schemas.microsoft.com/office/powerpoint/2010/main" val="662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Chính hoâm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ñeán ngay,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vaãn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anh trôû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626 – NGAY HOÂM NAY</a:t>
            </a:r>
          </a:p>
        </p:txBody>
      </p:sp>
    </p:spTree>
    <p:extLst>
      <p:ext uri="{BB962C8B-B14F-4D97-AF65-F5344CB8AC3E}">
        <p14:creationId xmlns:p14="http://schemas.microsoft.com/office/powerpoint/2010/main" val="139032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hoâm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ñeán ngay,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vaãn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mong anh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626 – NGAY HOÂM NAY</a:t>
            </a:r>
          </a:p>
        </p:txBody>
      </p:sp>
    </p:spTree>
    <p:extLst>
      <p:ext uri="{BB962C8B-B14F-4D97-AF65-F5344CB8AC3E}">
        <p14:creationId xmlns:p14="http://schemas.microsoft.com/office/powerpoint/2010/main" val="5244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626 – NGAY HOÂM NAY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Laàm lôõ trong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phí bao naêm daøi,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 ôn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 tha ngay.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89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soáng an bình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vui trong Ngaøi, boùng ñeâm qua böøng saùng ban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626 – NGAY HOÂM NAY</a:t>
            </a:r>
          </a:p>
        </p:txBody>
      </p:sp>
    </p:spTree>
    <p:extLst>
      <p:ext uri="{BB962C8B-B14F-4D97-AF65-F5344CB8AC3E}">
        <p14:creationId xmlns:p14="http://schemas.microsoft.com/office/powerpoint/2010/main" val="190409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Chính hoâm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ñeán ngay,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vaãn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anh trôû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626 – NGAY HOÂM NAY</a:t>
            </a:r>
          </a:p>
        </p:txBody>
      </p:sp>
    </p:spTree>
    <p:extLst>
      <p:ext uri="{BB962C8B-B14F-4D97-AF65-F5344CB8AC3E}">
        <p14:creationId xmlns:p14="http://schemas.microsoft.com/office/powerpoint/2010/main" val="11697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hoâm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ñeán ngay,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vaãn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mong anh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626 – NGAY HOÂM NAY</a:t>
            </a:r>
          </a:p>
        </p:txBody>
      </p:sp>
    </p:spTree>
    <p:extLst>
      <p:ext uri="{BB962C8B-B14F-4D97-AF65-F5344CB8AC3E}">
        <p14:creationId xmlns:p14="http://schemas.microsoft.com/office/powerpoint/2010/main" val="255755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192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2012-02-22T12:24:46Z</dcterms:created>
  <dcterms:modified xsi:type="dcterms:W3CDTF">2012-09-18T04:15:08Z</dcterms:modified>
</cp:coreProperties>
</file>