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83" r:id="rId16"/>
    <p:sldId id="270" r:id="rId17"/>
    <p:sldId id="271" r:id="rId18"/>
    <p:sldId id="272" r:id="rId19"/>
    <p:sldId id="273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1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30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53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8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39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75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61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6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6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50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4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11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46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20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56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81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61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2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24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62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4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CA5F-AC20-4934-90F1-4064F9755AB4}" type="datetimeFigureOut">
              <a:rPr lang="en-US" smtClean="0"/>
              <a:pPr/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4FF2-03AA-4F2F-94E3-5298CEC06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2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CA5F-AC20-4934-90F1-4064F9755A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4FF2-03AA-4F2F-94E3-5298CEC06C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76200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500" b="1" smtClean="0">
                <a:solidFill>
                  <a:schemeClr val="bg1"/>
                </a:solidFill>
                <a:latin typeface="VNI-Eurasia" pitchFamily="2" charset="0"/>
              </a:rPr>
              <a:t>TOÂN VINH CHUÙA - THAÙNH CA 627</a:t>
            </a:r>
            <a:endParaRPr lang="en-US" sz="3500" b="1">
              <a:solidFill>
                <a:schemeClr val="bg1"/>
              </a:solidFill>
              <a:latin typeface="VNI-Eurasia" pitchFamily="2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3962400"/>
            <a:ext cx="8305800" cy="190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TRONG TAY CHUÙA</a:t>
            </a:r>
            <a:endParaRPr kumimoji="0" lang="en-US" sz="7200" b="1" i="0" u="none" strike="noStrike" kern="1200" normalizeH="0" baseline="0" noProof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10600" cy="54403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laø Vua treân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 muoân vua,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lôøi Ngaøi phaùn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soùng gioù kheùp tieáng.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70038"/>
            <a:ext cx="8610600" cy="32305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Nhöng sao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phaûi cheát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 ñoài xöa?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10600" cy="54403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i="1" u="sng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nhö tia naéng, raïng loøa soi,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yeâu Jeâsus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toâi nhaân töø.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60438"/>
            <a:ext cx="8610600" cy="45259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Roài töø ñaây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ngaøn naêm,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tay trong tay Chuùa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daét dìu toâi ñi.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0838"/>
            <a:ext cx="8610600" cy="54403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baïn ñang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coâ ñôn lang thang,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nhìn ngaøy thaùng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soùng boå gioù cuoán.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22438"/>
            <a:ext cx="8610600" cy="26971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Nghe chaêng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hoâm nay tieáng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 thieát aân caàn.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48" y="1036638"/>
            <a:ext cx="8610600" cy="45259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Trôû veà beân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chaân Jeâsus ngay,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seõ lau raùo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heát nöôùc maét.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52" y="1752600"/>
            <a:ext cx="8610600" cy="26971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Bao nhieâu ñau khoå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seõ neân möøng vui.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10600" cy="54403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i="1" u="sng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nhö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aùnh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saùng roïi ñeâm toái,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Jeâsus yeâu oâi, Chuùa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quaù cao vôøi.</a:t>
            </a:r>
            <a:endParaRPr lang="en-US" sz="66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60438"/>
            <a:ext cx="8610600" cy="45259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töø ñaây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roài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maõi maõi,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toân vinh Jeâsus muoân ñôøi khoâng thoâi.</a:t>
            </a:r>
            <a:endParaRPr lang="en-US" sz="66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7038"/>
            <a:ext cx="8610600" cy="5440362"/>
          </a:xfrm>
        </p:spPr>
        <p:txBody>
          <a:bodyPr>
            <a:noAutofit/>
          </a:bodyPr>
          <a:lstStyle/>
          <a:p>
            <a:r>
              <a:rPr lang="en-US" sz="40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Chìm ngaäp trong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hoân meâ bao naêm,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vaø cuoäc soáng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thieáu vaéng yù nghóa.</a:t>
            </a:r>
            <a:endParaRPr lang="en-US" sz="6600" b="1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0"/>
            <a:ext cx="8610600" cy="3200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 toâi chöa quen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chöa yeâu meán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Jeâsus.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6638"/>
            <a:ext cx="8610600" cy="43735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Roài khi toâi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aên naên keâu xin,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caàm tay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naâng ñöa toâi leân.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98638"/>
            <a:ext cx="8610600" cy="26971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 yeâu thöông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xoaù tan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buoàn ñau.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10600" cy="54403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i="1" u="sng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nhö tia naéng, raïng loøa soi,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yeâu Jeâsus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toâi nhaân töø.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60438"/>
            <a:ext cx="8610600" cy="45259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Roài töø ñaây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ngaøn naêm,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tay trong tay Chuùa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daét dìu toâi ñi.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10600" cy="46783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Chuyeän toâi nghe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qua bao caâu ca,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 yeâu toâi Chuùa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ñaõ giaùng theá.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70038"/>
            <a:ext cx="8610600" cy="26971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Sinh trong coâ ñôn,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cheát mang noãi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nhoïc nhaèn.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791200"/>
            <a:ext cx="9144000" cy="6858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627 </a:t>
            </a:r>
            <a:r>
              <a:rPr lang="en-US" sz="34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– </a:t>
            </a:r>
            <a:r>
              <a:rPr lang="en-US" sz="34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TRONG TAY CHUÙA</a:t>
            </a:r>
            <a:endParaRPr lang="en-US" sz="34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217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1_Office Theme</vt:lpstr>
      <vt:lpstr>3_Office Theme</vt:lpstr>
      <vt:lpstr>2_Office Theme</vt:lpstr>
      <vt:lpstr>TOÂN VINH CHUÙA - THAÙNH CA 627</vt:lpstr>
      <vt:lpstr>1. Chìm ngaäp trong  hoân meâ bao naêm,  vaø cuoäc soáng  thieáu vaéng yù nghóa.</vt:lpstr>
      <vt:lpstr>Khi toâi chöa quen  chöa yeâu meán  Jeâsus.</vt:lpstr>
      <vt:lpstr>Roài khi toâi  aên naên keâu xin,  Ngaøi caàm tay  naâng ñöa toâi leân. </vt:lpstr>
      <vt:lpstr>Trong yeâu thöông  Chuùa xoaù tan  buoàn ñau.</vt:lpstr>
      <vt:lpstr>ÑK: Ngaøi nhö tia naéng, raïng loøa soi,  toâi yeâu Jeâsus  Chuùa toâi nhaân töø.</vt:lpstr>
      <vt:lpstr>Roài töø ñaây  vaø ngaøn naêm,  tay trong tay Chuùa  daét dìu toâi ñi.</vt:lpstr>
      <vt:lpstr>2. Chuyeän toâi nghe  qua bao caâu ca,  vì yeâu toâi Chuùa  ñaõ giaùng theá.</vt:lpstr>
      <vt:lpstr>Sinh trong coâ ñôn,  cheát mang noãi  nhoïc nhaèn.</vt:lpstr>
      <vt:lpstr>Ngaøi laø Vua treân  muoân muoân vua,  lôøi Ngaøi phaùn  soùng gioù kheùp tieáng.</vt:lpstr>
      <vt:lpstr>Nhöng sao  Chuùa phaûi cheát  treân ñoài xöa?</vt:lpstr>
      <vt:lpstr>ÑK: Ngaøi nhö tia naéng, raïng loøa soi,  toâi yeâu Jeâsus  Chuùa toâi nhaân töø.</vt:lpstr>
      <vt:lpstr>Roài töø ñaây  vaø ngaøn naêm,  tay trong tay Chuùa  daét dìu toâi ñi.</vt:lpstr>
      <vt:lpstr>3. Naày baïn ñang  coâ ñôn lang thang,  nhìn ngaøy thaùng  soùng boå gioù cuoán.</vt:lpstr>
      <vt:lpstr>Nghe chaêng  hoâm nay tieáng  tha thieát aân caàn.</vt:lpstr>
      <vt:lpstr>Trôû veà beân  chaân Jeâsus ngay,  Ngaøi seõ lau raùo  heát nöôùc maét.</vt:lpstr>
      <vt:lpstr>Bao nhieâu ñau khoå  seõ neân möøng vui.</vt:lpstr>
      <vt:lpstr>ÑK: Ngaøi nhö aùnh  saùng roïi ñeâm toái,  Jeâsus yeâu oâi, Chuùa  quaù cao vôøi.</vt:lpstr>
      <vt:lpstr>Vaø töø ñaây  roài maõi maõi,  toân vinh Jeâsus muoân ñôøi khoâng thoâi.</vt:lpstr>
    </vt:vector>
  </TitlesOfParts>
  <Company>Nhom May Chieu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Bieät Thaùnh Ca</dc:title>
  <dc:creator>Lan Kha</dc:creator>
  <cp:lastModifiedBy>Lan Kha</cp:lastModifiedBy>
  <cp:revision>16</cp:revision>
  <dcterms:created xsi:type="dcterms:W3CDTF">2008-09-16T01:33:30Z</dcterms:created>
  <dcterms:modified xsi:type="dcterms:W3CDTF">2012-09-18T03:54:34Z</dcterms:modified>
</cp:coreProperties>
</file>