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629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TRÔÛ VEÀ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khoâng lo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 beân ngoaøi,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 khoùc nhö 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136700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loøng con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soáng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voïng töø ñaây.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17615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ôi!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laàn naøo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chöa?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130631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 nay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ñaây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ca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yeâu. </a:t>
            </a:r>
          </a:p>
        </p:txBody>
      </p:sp>
    </p:spTree>
    <p:extLst>
      <p:ext uri="{BB962C8B-B14F-4D97-AF65-F5344CB8AC3E}">
        <p14:creationId xmlns:p14="http://schemas.microsoft.com/office/powerpoint/2010/main" val="40519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ngöôøi ñang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chieàu.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15948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möa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 ñieàu,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 cay ñaéng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408487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Trôû veà 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38248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Trao cho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 lo laéng,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387758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seõ cho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voïng vì ngaøy mai töôi saùng.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186636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leân ñi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ai ñang böôùc 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ngaån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392109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629 – TRÔÛ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bô vô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sa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maïc khoâ. </a:t>
            </a:r>
          </a:p>
        </p:txBody>
      </p:sp>
    </p:spTree>
    <p:extLst>
      <p:ext uri="{BB962C8B-B14F-4D97-AF65-F5344CB8AC3E}">
        <p14:creationId xmlns:p14="http://schemas.microsoft.com/office/powerpoint/2010/main" val="37660377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Trôû veà beân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baây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39469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tha mong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ôi! 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höõng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27022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ôi!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laàn naøo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chöa?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409214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Trôû veà 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28120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buoàn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 ñau thöông maét hoen môø.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303856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naêm thaùng con ô thôø, con 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nhöng baây giôø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trôû veà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396243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lau khoâ doøng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leä xöa.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2143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xa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chôït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leânh ñeânh nhö </a:t>
            </a:r>
            <a:endParaRPr lang="en-US" sz="6600" b="1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thuyeàn laïc loaøi 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144539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cuoán ñöa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mòt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 vaøo ñeâm, run sôï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truøng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tieáng.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150590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hoâm nay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con 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ñaây.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21375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bình 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yeân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629 – TRÔÛ VEÀ</a:t>
            </a:r>
          </a:p>
        </p:txBody>
      </p:sp>
    </p:spTree>
    <p:extLst>
      <p:ext uri="{BB962C8B-B14F-4D97-AF65-F5344CB8AC3E}">
        <p14:creationId xmlns:p14="http://schemas.microsoft.com/office/powerpoint/2010/main" val="234590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233</Words>
  <Application>Microsoft Office PowerPoint</Application>
  <PresentationFormat>On-screen Show (4:3)</PresentationFormat>
  <Paragraphs>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2012-02-22T12:45:58Z</dcterms:created>
  <dcterms:modified xsi:type="dcterms:W3CDTF">2012-09-18T04:16:37Z</dcterms:modified>
</cp:coreProperties>
</file>