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76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33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630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4616" y="27432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VEÀ NHAØ CHA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 khi ñoùi khaùt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teâ laïnh trong ñeâm toái, coù ai thöông ñaâu baïn xöa laùnh maát roài.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630 – VEÀ NHAØ CHA</a:t>
            </a:r>
          </a:p>
        </p:txBody>
      </p:sp>
    </p:spTree>
    <p:extLst>
      <p:ext uri="{BB962C8B-B14F-4D97-AF65-F5344CB8AC3E}">
        <p14:creationId xmlns:p14="http://schemas.microsoft.com/office/powerpoint/2010/main" val="140436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ñau thaém thía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hai haøng nöôùc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maét rôi, luyeán löu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gì nöõa loøng 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630 – VEÀ NHAØ CHA</a:t>
            </a:r>
          </a:p>
        </p:txBody>
      </p:sp>
    </p:spTree>
    <p:extLst>
      <p:ext uri="{BB962C8B-B14F-4D97-AF65-F5344CB8AC3E}">
        <p14:creationId xmlns:p14="http://schemas.microsoft.com/office/powerpoint/2010/main" val="32916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Veà nôi yeâu daáu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nhaø Cha,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nôi yeân aám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caïnh 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630 – VEÀ NHAØ CHA</a:t>
            </a:r>
          </a:p>
        </p:txBody>
      </p:sp>
    </p:spTree>
    <p:extLst>
      <p:ext uri="{BB962C8B-B14F-4D97-AF65-F5344CB8AC3E}">
        <p14:creationId xmlns:p14="http://schemas.microsoft.com/office/powerpoint/2010/main" val="313858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Trôû veà cuøng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ñeïp maùi nhaø,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vui soáng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bao la.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630 – VEÀ NHAØ CHA</a:t>
            </a:r>
          </a:p>
        </p:txBody>
      </p:sp>
    </p:spTree>
    <p:extLst>
      <p:ext uri="{BB962C8B-B14F-4D97-AF65-F5344CB8AC3E}">
        <p14:creationId xmlns:p14="http://schemas.microsoft.com/office/powerpoint/2010/main" val="192414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630 – VEÀ NHAØ CHA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Dó vaõng eâm nhö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con suoái löõng lôø nheï troâi ñöa toâi veà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maùi nhaø xöa.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32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 leân tia hy voïng trong boùng toái môø,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khao khaùt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 gaëp 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630 – VEÀ NHAØ CHA</a:t>
            </a:r>
          </a:p>
        </p:txBody>
      </p:sp>
    </p:spTree>
    <p:extLst>
      <p:ext uri="{BB962C8B-B14F-4D97-AF65-F5344CB8AC3E}">
        <p14:creationId xmlns:p14="http://schemas.microsoft.com/office/powerpoint/2010/main" val="267314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Leä rôi thoáng hoái bao ngaøy xöa xa vaéng,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Cha khoan dung thöôøng tha thöù loãi laàm.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630 – VEÀ NHAØ CHA</a:t>
            </a:r>
          </a:p>
        </p:txBody>
      </p:sp>
    </p:spTree>
    <p:extLst>
      <p:ext uri="{BB962C8B-B14F-4D97-AF65-F5344CB8AC3E}">
        <p14:creationId xmlns:p14="http://schemas.microsoft.com/office/powerpoint/2010/main" val="381963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Nieàm vui vöõng chaéc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beøn quyeát ñöùng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leân, haùt vang nhaïc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 trôû veà.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630 – VEÀ NHAØ CHA</a:t>
            </a:r>
          </a:p>
        </p:txBody>
      </p:sp>
    </p:spTree>
    <p:extLst>
      <p:ext uri="{BB962C8B-B14F-4D97-AF65-F5344CB8AC3E}">
        <p14:creationId xmlns:p14="http://schemas.microsoft.com/office/powerpoint/2010/main" val="420218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Veà nôi yeâu daáu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nhaø Cha,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nôi yeân aám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caïnh 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630 – VEÀ NHAØ CHA</a:t>
            </a:r>
          </a:p>
        </p:txBody>
      </p:sp>
    </p:spTree>
    <p:extLst>
      <p:ext uri="{BB962C8B-B14F-4D97-AF65-F5344CB8AC3E}">
        <p14:creationId xmlns:p14="http://schemas.microsoft.com/office/powerpoint/2010/main" val="260435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Trôû veà cuøng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ñeïp maùi nhaø,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vui soáng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bao la.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630 – VEÀ NHAØ CHA</a:t>
            </a:r>
          </a:p>
        </p:txBody>
      </p:sp>
    </p:spTree>
    <p:extLst>
      <p:ext uri="{BB962C8B-B14F-4D97-AF65-F5344CB8AC3E}">
        <p14:creationId xmlns:p14="http://schemas.microsoft.com/office/powerpoint/2010/main" val="70545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630 – VEÀ NHAØ CHA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chaân lang thang veà ñaâu luùc boùng taø? Loøng toâi coâ ñôn töø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caùch lìa 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7153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 laâu xa xoâi giôø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 quaù nhôù nhaø!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Thaàm nhôù tôùi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göông maët 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630 – VEÀ NHAØ CHA</a:t>
            </a:r>
          </a:p>
        </p:txBody>
      </p:sp>
    </p:spTree>
    <p:extLst>
      <p:ext uri="{BB962C8B-B14F-4D97-AF65-F5344CB8AC3E}">
        <p14:creationId xmlns:p14="http://schemas.microsoft.com/office/powerpoint/2010/main" val="207391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khi caát böôùc xa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nhaø Cha yeâu daáu,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taám thaân bô vô ngaøy ñeâm heùo haét saàu.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630 – VEÀ NHAØ CHA</a:t>
            </a:r>
          </a:p>
        </p:txBody>
      </p:sp>
    </p:spTree>
    <p:extLst>
      <p:ext uri="{BB962C8B-B14F-4D97-AF65-F5344CB8AC3E}">
        <p14:creationId xmlns:p14="http://schemas.microsoft.com/office/powerpoint/2010/main" val="114270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chi nöõa hôõi oâi, ngoaøi noãi ñôùn ñau?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baây giôø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veà ñaâu.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630 – VEÀ NHAØ CHA</a:t>
            </a:r>
          </a:p>
        </p:txBody>
      </p:sp>
    </p:spTree>
    <p:extLst>
      <p:ext uri="{BB962C8B-B14F-4D97-AF65-F5344CB8AC3E}">
        <p14:creationId xmlns:p14="http://schemas.microsoft.com/office/powerpoint/2010/main" val="255197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Veà nôi yeâu daáu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nhaø Cha,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nôi yeân aám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caïnh 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630 – VEÀ NHAØ CHA</a:t>
            </a:r>
          </a:p>
        </p:txBody>
      </p:sp>
    </p:spTree>
    <p:extLst>
      <p:ext uri="{BB962C8B-B14F-4D97-AF65-F5344CB8AC3E}">
        <p14:creationId xmlns:p14="http://schemas.microsoft.com/office/powerpoint/2010/main" val="417799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Trôû veà cuøng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ñeïp maùi nhaø,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vui soáng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bao la.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630 – VEÀ NHAØ CHA</a:t>
            </a:r>
          </a:p>
        </p:txBody>
      </p:sp>
    </p:spTree>
    <p:extLst>
      <p:ext uri="{BB962C8B-B14F-4D97-AF65-F5344CB8AC3E}">
        <p14:creationId xmlns:p14="http://schemas.microsoft.com/office/powerpoint/2010/main" val="349596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630 – VEÀ NHAØ CHA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Côù sao toâi aâm thaàm trong boùng toái naøy?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Taøn vui ai hay giôø ñaây traéng baøn tay!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ñaâu ra ñi laø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tan naùt thaùng ngaøy,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ñaâu daùm mô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mai.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630 – VEÀ NHAØ CHA</a:t>
            </a:r>
          </a:p>
        </p:txBody>
      </p:sp>
    </p:spTree>
    <p:extLst>
      <p:ext uri="{BB962C8B-B14F-4D97-AF65-F5344CB8AC3E}">
        <p14:creationId xmlns:p14="http://schemas.microsoft.com/office/powerpoint/2010/main" val="50412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259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2012-02-22T12:56:58Z</dcterms:created>
  <dcterms:modified xsi:type="dcterms:W3CDTF">2012-09-18T04:17:28Z</dcterms:modified>
</cp:coreProperties>
</file>