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18/09/2012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0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</a:t>
            </a:r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631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4616" y="274320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TIEÁNG GOÏI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0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631 – TIEÁNG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Töø bao laâu ta nghe tieáng Jeâsus goïi tha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thieát, loøng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 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kheùp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kín nhö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xöa? 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294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6967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Traàn gian bao nhieâu vöông vaán sao khoâng ñaønh xa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laùnh, tieáng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keâu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goïi vaãn vang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khoâng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ngöøng.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</p:spTree>
    <p:extLst>
      <p:ext uri="{BB962C8B-B14F-4D97-AF65-F5344CB8AC3E}">
        <p14:creationId xmlns:p14="http://schemas.microsoft.com/office/powerpoint/2010/main" val="11790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6967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aùnh saùng,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môùi khoâng phai taøn, maøn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</p:spTree>
    <p:extLst>
      <p:ext uri="{BB962C8B-B14F-4D97-AF65-F5344CB8AC3E}">
        <p14:creationId xmlns:p14="http://schemas.microsoft.com/office/powerpoint/2010/main" val="5095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tieác neáp soáng cuõ, haõy tieáp ñoùn Vua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hoàn,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Ngaøi thoûa vui muoân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</p:spTree>
    <p:extLst>
      <p:ext uri="{BB962C8B-B14F-4D97-AF65-F5344CB8AC3E}">
        <p14:creationId xmlns:p14="http://schemas.microsoft.com/office/powerpoint/2010/main" val="171585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3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Giôø ñaây ta neân nghe tieáng Jeâsus goïi thaân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thieát, môøi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ñeán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taâm linh. </a:t>
            </a:r>
          </a:p>
        </p:txBody>
      </p:sp>
    </p:spTree>
    <p:extLst>
      <p:ext uri="{BB962C8B-B14F-4D97-AF65-F5344CB8AC3E}">
        <p14:creationId xmlns:p14="http://schemas.microsoft.com/office/powerpoint/2010/main" val="14414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 cho bao nhieâu gioâng toá Jeâsus deïp tan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heát, toái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taêm thaønh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töôi hy voïng.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</p:spTree>
    <p:extLst>
      <p:ext uri="{BB962C8B-B14F-4D97-AF65-F5344CB8AC3E}">
        <p14:creationId xmlns:p14="http://schemas.microsoft.com/office/powerpoint/2010/main" val="13377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696754"/>
            <a:ext cx="9144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Haõy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ñeán aùnh saùng,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soáng môùi khoâng phai taøn, maøn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ñang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vaây quanh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seõ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tan.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</p:spTree>
    <p:extLst>
      <p:ext uri="{BB962C8B-B14F-4D97-AF65-F5344CB8AC3E}">
        <p14:creationId xmlns:p14="http://schemas.microsoft.com/office/powerpoint/2010/main" val="23854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2177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 tieác neáp soáng cuõ, haõy tieáp ñoùn Vua 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hoàn, soáng </a:t>
            </a:r>
            <a:r>
              <a:rPr lang="en-US"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beân Ngaøi thoûa vui muoân ñôøi.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631 – TIEÁNG GOÏI</a:t>
            </a:r>
          </a:p>
        </p:txBody>
      </p:sp>
    </p:spTree>
    <p:extLst>
      <p:ext uri="{BB962C8B-B14F-4D97-AF65-F5344CB8AC3E}">
        <p14:creationId xmlns:p14="http://schemas.microsoft.com/office/powerpoint/2010/main" val="21200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2012-02-22T13:08:41Z</dcterms:created>
  <dcterms:modified xsi:type="dcterms:W3CDTF">2012-09-18T04:17:54Z</dcterms:modified>
</cp:coreProperties>
</file>