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3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632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MONG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BAÏN QUAY VEÀ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9049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ôi!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nguyeän.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43769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9049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quyø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Chuùa tha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bao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34810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9049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nöông naùu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tay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aùi.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36059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9049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doøng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maét aên naên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daøi.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308993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9049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vui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ôn xoùt thöông hoâm nay.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372490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ñöøng do döï,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 sao baïn do döï,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ngay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nhaân töø.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315396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 ngaøn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roài, ñaõ hai ngaøn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0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9049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gian, giaùng sinh chuoäc toäi.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87918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9049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ngöôøi treân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228778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9049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ôn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36504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632 – CHUÙA MONG BAÏN QUAY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baïn quay veà, Chuùa mong baïn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187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9049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baïn mau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aên naên toäi.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204543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9049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cô hoäi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thaùng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troâi.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311763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ñang chôø,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ñang coøn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chôø, baïn mau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ngay baây giôø.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44083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9049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ñaây ngoùng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baïn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31548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9049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keâu goïi,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nghe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 môøi.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304399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9049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ôi,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keâu baïn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tôùi.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20566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9049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 moïi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laéng ñôùn ñau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272125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9049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beân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vui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210834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mong ñôïi,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mong baïn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laâu roài, ñöøng neân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boû qua cô hoäi.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</p:spTree>
    <p:extLst>
      <p:ext uri="{BB962C8B-B14F-4D97-AF65-F5344CB8AC3E}">
        <p14:creationId xmlns:p14="http://schemas.microsoft.com/office/powerpoint/2010/main" val="166927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632 – CHUÙA MONG BAÏN QUAY VEÀ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giôø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ñeàm, phuùt giaây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eâm ñeàm.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255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2012-02-22T15:36:04Z</dcterms:created>
  <dcterms:modified xsi:type="dcterms:W3CDTF">2012-09-18T04:18:47Z</dcterms:modified>
</cp:coreProperties>
</file>