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ÑÖØNG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HOANG PHÍ THAÙNG NAÊM DAØI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637 – ÑÖØNG HOANG PHÍ THAÙNG NAÊM DAØI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Ngaøi,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coâ ñôn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 tuûi hôøn.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0672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baïn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11771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017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lôõ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13515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vaáp chaân 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buoâng.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7284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yeân nghæ.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2512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7253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637 – ÑÖØNG HOANG PHÍ THAÙNG NAÊM DAØI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chaêng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taâm traïng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4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lo buoàn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chaùn chöôøng?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5353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giôø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 tö,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chaân lyù?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1688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hoang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daøi!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7526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lôõ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7148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vaáp chaân 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buoâng.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7657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yeân nghæ.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135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637 – ÑÖØNG 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9734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2012-02-23T10:57:40Z</dcterms:created>
  <dcterms:modified xsi:type="dcterms:W3CDTF">2012-09-18T04:00:36Z</dcterms:modified>
</cp:coreProperties>
</file>