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22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715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638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44616" y="25146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HAÕY THEO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JEÂSUS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31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</a:t>
            </a:r>
            <a:r>
              <a:rPr lang="en-US"/>
              <a:t>638 – HAÕY THEO JEÂSUS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417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 Jeâsus hy sinh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 quyù, huyeát baùu chuoäc toäi ta ñaây.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55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ta xöa kia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voán chaát chöùa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 tình bieát maáy.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638 – HAÕY THEO JEÂSUS</a:t>
            </a:r>
          </a:p>
        </p:txBody>
      </p:sp>
    </p:spTree>
    <p:extLst>
      <p:ext uri="{BB962C8B-B14F-4D97-AF65-F5344CB8AC3E}">
        <p14:creationId xmlns:p14="http://schemas.microsoft.com/office/powerpoint/2010/main" val="275199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 ai mong Jeâsus </a:t>
            </a:r>
          </a:p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thöông buoâng tha moïi toäi xöa cuõ?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638 – HAÕY THEO JEÂSUS</a:t>
            </a:r>
          </a:p>
        </p:txBody>
      </p:sp>
    </p:spTree>
    <p:extLst>
      <p:ext uri="{BB962C8B-B14F-4D97-AF65-F5344CB8AC3E}">
        <p14:creationId xmlns:p14="http://schemas.microsoft.com/office/powerpoint/2010/main" val="99650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 baèng loøng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theo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638 – HAÕY THEO JEÂSUS</a:t>
            </a:r>
          </a:p>
        </p:txBody>
      </p:sp>
    </p:spTree>
    <p:extLst>
      <p:ext uri="{BB962C8B-B14F-4D97-AF65-F5344CB8AC3E}">
        <p14:creationId xmlns:p14="http://schemas.microsoft.com/office/powerpoint/2010/main" val="87603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Huyeát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laøm maát heát toäi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 chính toâi ñaây.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638 – HAÕY THEO JEÂSUS</a:t>
            </a:r>
          </a:p>
        </p:txBody>
      </p:sp>
    </p:spTree>
    <p:extLst>
      <p:ext uri="{BB962C8B-B14F-4D97-AF65-F5344CB8AC3E}">
        <p14:creationId xmlns:p14="http://schemas.microsoft.com/office/powerpoint/2010/main" val="57316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Huyeát Chuùa hoøa vôùi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tình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moãi ngaøy.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638 – HAÕY THEO JEÂSUS</a:t>
            </a:r>
          </a:p>
        </p:txBody>
      </p:sp>
    </p:spTree>
    <p:extLst>
      <p:ext uri="{BB962C8B-B14F-4D97-AF65-F5344CB8AC3E}">
        <p14:creationId xmlns:p14="http://schemas.microsoft.com/office/powerpoint/2010/main" val="296846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Quyeàn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 taâm linh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raøy thoûa baáy.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638 – HAÕY THEO JEÂSUS</a:t>
            </a:r>
          </a:p>
        </p:txBody>
      </p:sp>
    </p:spTree>
    <p:extLst>
      <p:ext uri="{BB962C8B-B14F-4D97-AF65-F5344CB8AC3E}">
        <p14:creationId xmlns:p14="http://schemas.microsoft.com/office/powerpoint/2010/main" val="353712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dìu ñôøi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ñöa toâi böôùc theo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638 – HAÕY THEO JEÂSUS</a:t>
            </a:r>
          </a:p>
        </p:txBody>
      </p:sp>
    </p:spTree>
    <p:extLst>
      <p:ext uri="{BB962C8B-B14F-4D97-AF65-F5344CB8AC3E}">
        <p14:creationId xmlns:p14="http://schemas.microsoft.com/office/powerpoint/2010/main" val="166354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</a:t>
            </a:r>
            <a:r>
              <a:rPr lang="en-US"/>
              <a:t>638 – HAÕY THEO JEÂSUS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417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 ai mô töông lai nôi thieân cung kia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 ngaøy töôi saùng?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91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 ai ñang troâng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mong khoâng vöông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vaøo ñöôøng xöa cuõ?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638 – HAÕY THEO JEÂSUS</a:t>
            </a:r>
          </a:p>
        </p:txBody>
      </p:sp>
    </p:spTree>
    <p:extLst>
      <p:ext uri="{BB962C8B-B14F-4D97-AF65-F5344CB8AC3E}">
        <p14:creationId xmlns:p14="http://schemas.microsoft.com/office/powerpoint/2010/main" val="20073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638 – HAÕY THEO JEÂSUS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417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 anh em ai vui daâng thaân, taâm linh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Vua Jeâsus?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90938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Thì ta neân giao cho Jeâsus thaân ta haàu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cai quaûn.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638 – HAÕY THEO JEÂSUS</a:t>
            </a:r>
          </a:p>
        </p:txBody>
      </p:sp>
    </p:spTree>
    <p:extLst>
      <p:ext uri="{BB962C8B-B14F-4D97-AF65-F5344CB8AC3E}">
        <p14:creationId xmlns:p14="http://schemas.microsoft.com/office/powerpoint/2010/main" val="429405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 cuøng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böôùc ñi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vöõng 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638 – HAÕY THEO JEÂSUS</a:t>
            </a:r>
          </a:p>
        </p:txBody>
      </p:sp>
    </p:spTree>
    <p:extLst>
      <p:ext uri="{BB962C8B-B14F-4D97-AF65-F5344CB8AC3E}">
        <p14:creationId xmlns:p14="http://schemas.microsoft.com/office/powerpoint/2010/main" val="157303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Huyeát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laøm maát heát toäi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 chính toâi ñaây.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638 – HAÕY THEO JEÂSUS</a:t>
            </a:r>
          </a:p>
        </p:txBody>
      </p:sp>
    </p:spTree>
    <p:extLst>
      <p:ext uri="{BB962C8B-B14F-4D97-AF65-F5344CB8AC3E}">
        <p14:creationId xmlns:p14="http://schemas.microsoft.com/office/powerpoint/2010/main" val="363987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Huyeát Chuùa hoøa vôùi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tình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moãi ngaøy.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638 – HAÕY THEO JEÂSUS</a:t>
            </a:r>
          </a:p>
        </p:txBody>
      </p:sp>
    </p:spTree>
    <p:extLst>
      <p:ext uri="{BB962C8B-B14F-4D97-AF65-F5344CB8AC3E}">
        <p14:creationId xmlns:p14="http://schemas.microsoft.com/office/powerpoint/2010/main" val="274934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Quyeàn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 taâm linh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raøy thoûa baáy.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638 – HAÕY THEO JEÂSUS</a:t>
            </a:r>
          </a:p>
        </p:txBody>
      </p:sp>
    </p:spTree>
    <p:extLst>
      <p:ext uri="{BB962C8B-B14F-4D97-AF65-F5344CB8AC3E}">
        <p14:creationId xmlns:p14="http://schemas.microsoft.com/office/powerpoint/2010/main" val="24410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dìu ñôøi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ñöa toâi böôùc theo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638 – HAÕY THEO JEÂSUS</a:t>
            </a:r>
          </a:p>
        </p:txBody>
      </p:sp>
    </p:spTree>
    <p:extLst>
      <p:ext uri="{BB962C8B-B14F-4D97-AF65-F5344CB8AC3E}">
        <p14:creationId xmlns:p14="http://schemas.microsoft.com/office/powerpoint/2010/main" val="307142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 ai vui theo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Ñaáng chaên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chieân bao phuû?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638 – HAÕY THEO JEÂSUS</a:t>
            </a:r>
          </a:p>
        </p:txBody>
      </p:sp>
    </p:spTree>
    <p:extLst>
      <p:ext uri="{BB962C8B-B14F-4D97-AF65-F5344CB8AC3E}">
        <p14:creationId xmlns:p14="http://schemas.microsoft.com/office/powerpoint/2010/main" val="355186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 ai mong Jeâsus </a:t>
            </a:r>
          </a:p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mang thay bao nhieâu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 tình oâ ueá?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638 – HAÕY THEO JEÂSUS</a:t>
            </a:r>
          </a:p>
        </p:txBody>
      </p:sp>
    </p:spTree>
    <p:extLst>
      <p:ext uri="{BB962C8B-B14F-4D97-AF65-F5344CB8AC3E}">
        <p14:creationId xmlns:p14="http://schemas.microsoft.com/office/powerpoint/2010/main" val="87136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 baèng loøng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theo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638 – HAÕY THEO JEÂSUS</a:t>
            </a:r>
          </a:p>
        </p:txBody>
      </p:sp>
    </p:spTree>
    <p:extLst>
      <p:ext uri="{BB962C8B-B14F-4D97-AF65-F5344CB8AC3E}">
        <p14:creationId xmlns:p14="http://schemas.microsoft.com/office/powerpoint/2010/main" val="311007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Huyeát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laøm maát heát toäi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 chính toâi ñaây.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638 – HAÕY THEO JEÂSUS</a:t>
            </a:r>
          </a:p>
        </p:txBody>
      </p:sp>
    </p:spTree>
    <p:extLst>
      <p:ext uri="{BB962C8B-B14F-4D97-AF65-F5344CB8AC3E}">
        <p14:creationId xmlns:p14="http://schemas.microsoft.com/office/powerpoint/2010/main" val="130388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Huyeát Chuùa hoøa vôùi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tình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moãi ngaøy.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638 – HAÕY THEO JEÂSUS</a:t>
            </a:r>
          </a:p>
        </p:txBody>
      </p:sp>
    </p:spTree>
    <p:extLst>
      <p:ext uri="{BB962C8B-B14F-4D97-AF65-F5344CB8AC3E}">
        <p14:creationId xmlns:p14="http://schemas.microsoft.com/office/powerpoint/2010/main" val="81432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Quyeàn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 taâm linh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raøy thoûa baáy.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638 – HAÕY THEO JEÂSUS</a:t>
            </a:r>
          </a:p>
        </p:txBody>
      </p:sp>
    </p:spTree>
    <p:extLst>
      <p:ext uri="{BB962C8B-B14F-4D97-AF65-F5344CB8AC3E}">
        <p14:creationId xmlns:p14="http://schemas.microsoft.com/office/powerpoint/2010/main" val="361480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dìu ñôøi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ñöa toâi böôùc theo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638 – HAÕY THEO JEÂSUS</a:t>
            </a:r>
          </a:p>
        </p:txBody>
      </p:sp>
    </p:spTree>
    <p:extLst>
      <p:ext uri="{BB962C8B-B14F-4D97-AF65-F5344CB8AC3E}">
        <p14:creationId xmlns:p14="http://schemas.microsoft.com/office/powerpoint/2010/main" val="386783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298</Words>
  <Application>Microsoft Office PowerPoint</Application>
  <PresentationFormat>On-screen Show (4:3)</PresentationFormat>
  <Paragraphs>52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2012-02-23T12:30:41Z</dcterms:created>
  <dcterms:modified xsi:type="dcterms:W3CDTF">2012-09-18T04:23:35Z</dcterms:modified>
</cp:coreProperties>
</file>