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74" r:id="rId9"/>
    <p:sldId id="275" r:id="rId10"/>
    <p:sldId id="266" r:id="rId11"/>
    <p:sldId id="267" r:id="rId12"/>
    <p:sldId id="276" r:id="rId13"/>
    <p:sldId id="277" r:id="rId14"/>
    <p:sldId id="278" r:id="rId15"/>
    <p:sldId id="271" r:id="rId16"/>
    <p:sldId id="272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94660"/>
  </p:normalViewPr>
  <p:slideViewPr>
    <p:cSldViewPr>
      <p:cViewPr varScale="1">
        <p:scale>
          <a:sx n="73" d="100"/>
          <a:sy n="73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8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CHRISTIAN\813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03" r="4444"/>
          <a:stretch/>
        </p:blipFill>
        <p:spPr bwMode="auto">
          <a:xfrm>
            <a:off x="-88900" y="-1"/>
            <a:ext cx="9232900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HRISTIAN\1264988249_1280x1024_love-in-sk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509"/>
          <a:stretch/>
        </p:blipFill>
        <p:spPr bwMode="auto">
          <a:xfrm>
            <a:off x="-76200" y="5835"/>
            <a:ext cx="9220200" cy="68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8"/>
          <p:cNvSpPr txBox="1">
            <a:spLocks/>
          </p:cNvSpPr>
          <p:nvPr/>
        </p:nvSpPr>
        <p:spPr>
          <a:xfrm>
            <a:off x="-82352" y="3284984"/>
            <a:ext cx="9226352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9600" b="1">
                <a:ln w="11430"/>
                <a:solidFill>
                  <a:srgbClr val="FFFF00"/>
                </a:solidFill>
                <a:effectLst>
                  <a:glow rad="101600">
                    <a:schemeClr val="tx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TÌNH YEÂU TRÔØI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-82352" y="304800"/>
            <a:ext cx="92263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TOÂN VINH CHUÙA – THAÙNH CA 639  </a:t>
            </a:r>
            <a:endParaRPr lang="en-US" sz="3500" b="1">
              <a:solidFill>
                <a:prstClr val="black"/>
              </a:solidFill>
              <a:effectLst>
                <a:glow rad="101600">
                  <a:schemeClr val="bg1"/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340768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Töø </a:t>
            </a:r>
            <a:r>
              <a:rPr lang="en-US"/>
              <a:t>thöôïng thieân </a:t>
            </a:r>
            <a:br>
              <a:rPr lang="en-US"/>
            </a:br>
            <a:r>
              <a:rPr lang="en-US"/>
              <a:t>söùc </a:t>
            </a:r>
            <a:r>
              <a:rPr lang="en-US"/>
              <a:t>soáng voâ bieân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chöùa </a:t>
            </a:r>
            <a:r>
              <a:rPr lang="en-US"/>
              <a:t>chan taâm hoàn Chuùa keát lieân.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93510" y="1340768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Lôøi vaøng nhaéc </a:t>
            </a:r>
            <a:br>
              <a:rPr lang="en-US"/>
            </a:br>
            <a:r>
              <a:rPr lang="en-US"/>
              <a:t>haèng yeâu nhaân theá</a:t>
            </a:r>
            <a:r>
              <a:rPr lang="en-US"/>
              <a:t>,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yeâu </a:t>
            </a:r>
            <a:r>
              <a:rPr lang="en-US"/>
              <a:t>baèng </a:t>
            </a:r>
            <a:r>
              <a:rPr lang="en-US"/>
              <a:t>chính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thöông </a:t>
            </a:r>
            <a:r>
              <a:rPr lang="en-US"/>
              <a:t>yeâu trôøi.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u="sng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ÑK:</a:t>
            </a:r>
            <a:r>
              <a:rPr lang="en-US" sz="60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Doøng huyeát xöa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ñöa toâi ñeán ngoâi trôøi,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daãn toâi vaøo mieàn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aân Cha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tuyeät vôøi. 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6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373088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Xöa vì côù toâi thaân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ñau, huyeát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hoàng tuoân traøn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naùt thaân vaøng.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639 - TÌNH YEÂU TRÔØI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khen Ñaáng </a:t>
            </a:r>
            <a:br>
              <a:rPr lang="en-US"/>
            </a:br>
            <a:r>
              <a:rPr lang="en-US"/>
              <a:t>loøng nhaân aùi vöïc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ñeán </a:t>
            </a:r>
            <a:r>
              <a:rPr lang="en-US"/>
              <a:t>suoái yeâu thöông chan hoøa.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45096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Nguyeän </a:t>
            </a:r>
            <a:r>
              <a:rPr lang="en-US"/>
              <a:t>loøng </a:t>
            </a:r>
            <a:br>
              <a:rPr lang="en-US"/>
            </a:br>
            <a:r>
              <a:rPr lang="en-US"/>
              <a:t>luoân ghi nhôù ôn </a:t>
            </a:r>
            <a:r>
              <a:rPr lang="en-US"/>
              <a:t>Trôøi</a:t>
            </a:r>
            <a:r>
              <a:rPr lang="en-US"/>
              <a:t>, hieán taâm linh phuïc </a:t>
            </a:r>
            <a:br>
              <a:rPr lang="en-US"/>
            </a:br>
            <a:r>
              <a:rPr lang="en-US"/>
              <a:t>yù Chuùa hoaøi. 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Laøm vieäc Chuùa </a:t>
            </a:r>
            <a:br>
              <a:rPr lang="en-US"/>
            </a:br>
            <a:r>
              <a:rPr lang="en-US"/>
              <a:t>baèng taâm töôi môùi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beân </a:t>
            </a:r>
            <a:r>
              <a:rPr lang="en-US"/>
              <a:t>Ngaøi soáng </a:t>
            </a:r>
            <a:br>
              <a:rPr lang="en-US"/>
            </a:br>
            <a:r>
              <a:rPr lang="en-US"/>
              <a:t>muoân muoân ñôøi.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u="sng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ÑK:</a:t>
            </a:r>
            <a:r>
              <a:rPr lang="en-US" sz="60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Doøng huyeát xöa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ñöa toâi ñeán ngoâi trôøi,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daãn toâi vaøo mieàn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aân Cha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tuyeät vôøi. 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6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373088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Xöa vì côù toâi thaân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ñau, huyeát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hoàng tuoân traøn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naùt thaân vaøng.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639 - TÌNH YEÂU TRÔØI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khen Ñaáng </a:t>
            </a:r>
            <a:br>
              <a:rPr lang="en-US"/>
            </a:br>
            <a:r>
              <a:rPr lang="en-US"/>
              <a:t>loøng nhaân aùi vöïc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ñeán </a:t>
            </a:r>
            <a:r>
              <a:rPr lang="en-US"/>
              <a:t>suoái yeâu thöông chan hoøa.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u="sng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ÑK:</a:t>
            </a:r>
            <a:r>
              <a:rPr lang="en-US" sz="60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Doøng huyeát xöa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ñöa toâi ñeán ngoâi trôøi,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daãn toâi vaøo mieàn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aân Cha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tuyeät vôøi. 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1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373088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Xöa vì côù toâi thaân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ñau, huyeát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hoàng tuoân traøn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naùt thaân vaøng.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639 - TÌNH YEÂU TRÔØI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6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khen Ñaáng </a:t>
            </a:r>
            <a:br>
              <a:rPr lang="en-US"/>
            </a:br>
            <a:r>
              <a:rPr lang="en-US"/>
              <a:t>loøng nhaân aùi vöïc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ñeán </a:t>
            </a:r>
            <a:r>
              <a:rPr lang="en-US"/>
              <a:t>suoái yeâu thöông chan hoøa.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Nguoàn tình </a:t>
            </a:r>
            <a:r>
              <a:rPr lang="en-US"/>
              <a:t>yeâu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Thieân </a:t>
            </a:r>
            <a:r>
              <a:rPr lang="en-US"/>
              <a:t>Chuùa cao vôøi, ñoaùi thöông toâi </a:t>
            </a:r>
            <a:br>
              <a:rPr lang="en-US"/>
            </a:br>
            <a:r>
              <a:rPr lang="en-US"/>
              <a:t>toäi loãi vaán vöông.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373088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</a:t>
            </a:r>
            <a:r>
              <a:rPr lang="en-US"/>
              <a:t>traøn </a:t>
            </a:r>
            <a:r>
              <a:rPr lang="en-US"/>
              <a:t>öôùc </a:t>
            </a:r>
            <a:br>
              <a:rPr lang="en-US"/>
            </a:br>
            <a:r>
              <a:rPr lang="en-US"/>
              <a:t>ñöôïc neân con thaùnh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ñeå </a:t>
            </a:r>
            <a:r>
              <a:rPr lang="en-US"/>
              <a:t>loaø saùng </a:t>
            </a:r>
            <a:r>
              <a:rPr lang="en-US"/>
              <a:t>vinh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quang </a:t>
            </a:r>
            <a:r>
              <a:rPr lang="en-US"/>
              <a:t>trôøi.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u="sng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ÑK:</a:t>
            </a:r>
            <a:r>
              <a:rPr lang="en-US" sz="60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 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Doøng huyeát xöa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ñöa toâi ñeán ngoâi trôøi,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daãn toâi vaøo mieàn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aân Cha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tuyeät vôøi. 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373088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Xöa vì côù toâi thaân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ñau, huyeát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hoàng tuoân traøn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naùt thaân vaøng.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THAÙNH CA 639 - TÌNH YEÂU TRÔØI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-108520" y="1484784"/>
            <a:ext cx="925252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khen Ñaáng </a:t>
            </a:r>
            <a:br>
              <a:rPr lang="en-US"/>
            </a:br>
            <a:r>
              <a:rPr lang="en-US"/>
              <a:t>loøng nhaân aùi vöïc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ñeán </a:t>
            </a:r>
            <a:r>
              <a:rPr lang="en-US"/>
              <a:t>suoái yeâu thöông chan hoøa.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-108520" y="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vi-VN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defRPr>
            </a:lvl1pPr>
          </a:lstStyle>
          <a:p>
            <a:r>
              <a:rPr lang="en-US"/>
              <a:t>THAÙNH CA 639 - TÌNH YEÂU TRÔØI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211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2011-08-24T06:55:14Z</dcterms:created>
  <dcterms:modified xsi:type="dcterms:W3CDTF">2012-09-18T04:09:55Z</dcterms:modified>
</cp:coreProperties>
</file>