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CÖÙU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 treân ngoâi cao quyeàn naêng tuoân traøn xuoáng theá gian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7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 quaù meânh moâng cao daøi ai so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Chuùa toâi,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1504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cöùu vôùt toâi baèng chính huyeát baùu ñoå treân thaäp 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8408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mua toâi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raát meán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hoàng aân saâu roäng Chuùa ban traøn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8020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641 – CHUÙA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 thay, ñôøi toâi caùch xa bao nhieâu phieàn öu khi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khoûi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406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do, nay coøn ñaâu nhöõng thaùng naêm meâ muoäi lang thang 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trong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6210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cöùu vôùt toâi baèng chính huyeát baùu ñoå treân thaäp 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12448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mua toâi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raát meán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hoàng aân saâu roäng Chuùa ban traøn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13270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suy tö, caøng yeâu Chuùa theâm leân trong loøng toâi khi Ngaøi phoù chính thaân vaøng.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suy tö, caøng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Chuùa Jeâsus mang tình thöông, ban haïnh phuùc cho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42625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cöùu vôùt toâi baèng chính huyeát baùu ñoå treân thaäp 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27246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mua toâi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raát meán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hoàng aân saâu roäng Chuùa ban traøn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641 –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29724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2012-03-06T11:26:04Z</dcterms:created>
  <dcterms:modified xsi:type="dcterms:W3CDTF">2012-09-18T04:40:54Z</dcterms:modified>
</cp:coreProperties>
</file>