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644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EM-MA-NU-EÂN, CHUÙA LUOÂN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ÔÛ CUØNG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644 – EM-MA-NU-EÂN, CHUÙA LUOÂN ÔÛ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Em-ma-nu-eân,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Em-ma-nu-eân,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yeâu thöông cuøng ôû beân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7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höùa xa xöa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cho ñôøi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con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644 – EM-MA-NU-EÂN, CHUÙA LUOÂN ÔÛ CUØNG</a:t>
            </a:r>
          </a:p>
        </p:txBody>
      </p:sp>
    </p:spTree>
    <p:extLst>
      <p:ext uri="{BB962C8B-B14F-4D97-AF65-F5344CB8AC3E}">
        <p14:creationId xmlns:p14="http://schemas.microsoft.com/office/powerpoint/2010/main" val="13321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644 – EM-MA-NU-EÂN, CHUÙA LUOÂN ÔÛ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thaùng qua ñi, theá gian xoay vaàn,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ñoåi thay,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Chuùa y nguyeân.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Thaùnh khaéc ghi thaùng naêm khoâng taøn nguyeän maõi böôùc theo Cöùu Chuùa Jeâsus.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644 – EM-MA-NU-EÂN, CHUÙA LUOÂN ÔÛ CUØNG</a:t>
            </a:r>
          </a:p>
        </p:txBody>
      </p:sp>
    </p:spTree>
    <p:extLst>
      <p:ext uri="{BB962C8B-B14F-4D97-AF65-F5344CB8AC3E}">
        <p14:creationId xmlns:p14="http://schemas.microsoft.com/office/powerpoint/2010/main" val="116708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644 – EM-MA-NU-EÂN, CHUÙA LUOÂN ÔÛ CUØNG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Ñaáng chaên chieân Ngaøi vaãn chaêm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giöõ chuùng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9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Em-ma-nu-eân,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Em-ma-nu-eân,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yeâu thöông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theá gian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644 – EM-MA-NU-EÂN, CHUÙA LUOÂN ÔÛ CUØNG</a:t>
            </a:r>
          </a:p>
        </p:txBody>
      </p:sp>
    </p:spTree>
    <p:extLst>
      <p:ext uri="{BB962C8B-B14F-4D97-AF65-F5344CB8AC3E}">
        <p14:creationId xmlns:p14="http://schemas.microsoft.com/office/powerpoint/2010/main" val="26991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2012-03-06T12:44:14Z</dcterms:created>
  <dcterms:modified xsi:type="dcterms:W3CDTF">2012-09-18T04:44:13Z</dcterms:modified>
</cp:coreProperties>
</file>