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3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CHAÂN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TÖÏ GIAÙ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treân thaäp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ñoâi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 toang.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1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thaáy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haáp hoái dang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cuûa ngöôøi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cho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2136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naên, luïy chan,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bieát yù nghóa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637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loøng 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ñaäm dieäu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chính toâi thaät chaúng ra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8050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thaäp töï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nuùp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che.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chieáu soi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tìm nieàm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hoang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9685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taâm cho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troâi qua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öôùc muoán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chuùt traàm thaêng.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6961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theïn nhaát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laø mình toäi oâ,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leân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thaäp töï.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5718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647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NÔI CHAÂN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thaäp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giaù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rung caûm xuyeán xao.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94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boùng maùt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khoái ñaù thieâng 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huøng giöõa vuøng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hoang tieâu sô.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2244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nhö caên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hoang vu,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nghæ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quaõng ñöôøng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0643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 naéng gaét gao beân ngoaøi dòu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khoûi toâi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naëng neà.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5323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toâi nöông döïa thoûa vui thaät,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nuùp boùng che.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choã tieáp ñoùn yeâu thöông coâng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gaëp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614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trong ñeâm daøi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Cha thieâng lieâng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 thaáy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ñaàu thang.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7614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khaùm phaù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thaäp töï dieäu vinh, gioáng chieác thang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döïng ñeán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647 </a:t>
            </a:r>
            <a:r>
              <a:rPr lang="en-US"/>
              <a:t>– NÔI CHAÂN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9938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2012-03-06T14:15:16Z</dcterms:created>
  <dcterms:modified xsi:type="dcterms:W3CDTF">2012-09-18T04:50:08Z</dcterms:modified>
</cp:coreProperties>
</file>