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3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0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MAÕI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TA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trong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vui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haïnh ñaày daãy.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126270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ôn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cao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xuoáng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318527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</a:t>
            </a:r>
            <a:r>
              <a:rPr lang="en-US"/>
              <a:t>– CHUÙA MAÕI BEÂN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mai ñaây taùi laâm, Chuùa maõi beân ta, moïi buoàn lo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mau troâi qua.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8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yeân vui vôùi Cha nôi mieàn vinh hieån, kính daâng khuùc ca chuùc toân Jeâsus nhaân hieàn.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29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Toân vinh Gieâ-hoâ-va cuøng nhau xöùng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chuùc Ñaáng Chuû teå haèng chaêm soùc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13699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trong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vui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haïnh ñaày daãy.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338194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ôn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cao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xuoáng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95971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650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– CHUÙA MAÕI BEÂN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vui ca haùt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beân ta, vöôït qua bao gian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khoâng chia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26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ñöa ta traûi qua toái taêm vaây kín, ñeán nôi nöôùc trong, coû xanh, chính nôi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4221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Toân vinh Gieâ-hoâ-va cuøng nhau xöùng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chuùc Ñaáng Chuû teå haèng chaêm soùc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10731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trong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vui höôûng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haïnh ñaày daãy.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6801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ôn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cao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xuoáng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2347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</a:t>
            </a:r>
            <a:r>
              <a:rPr lang="en-US"/>
              <a:t>– CHUÙA MAÕI BEÂN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ñi leân vôùi nhau Chuùa vaãn beân ta, ñöôøng quanh co, cheo leo thaém töôi muoân hoa.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choâng gai vaãn luoân caát cao tieáng haùt, Chuùa ñöa daãn ta ñeán nôi höôûng bao hoan laïc.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24027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Toân vinh Gieâ-hoâ-va cuøng nhau xöùng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chuùc Ñaáng Chuû teå haèng chaêm soùc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650 – CHUÙA MAÕI BEÂN TA</a:t>
            </a:r>
          </a:p>
        </p:txBody>
      </p:sp>
    </p:spTree>
    <p:extLst>
      <p:ext uri="{BB962C8B-B14F-4D97-AF65-F5344CB8AC3E}">
        <p14:creationId xmlns:p14="http://schemas.microsoft.com/office/powerpoint/2010/main" val="24128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296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2012-03-07T09:10:18Z</dcterms:created>
  <dcterms:modified xsi:type="dcterms:W3CDTF">2012-09-18T04:52:42Z</dcterms:modified>
</cp:coreProperties>
</file>