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6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4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651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5240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NGHE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DOØNG SUOÁI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TUOÂN TRAØN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TRONG LOØNG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tröôùc maét toâi ñang traûi qua maøu xanh, moät vuøng xanh bieác beân doøng soâng laáp laùnh.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52400" y="1331416"/>
            <a:ext cx="9525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Sung söôùng nhaém muïc tieâu theo Chuùa leân </a:t>
            </a:r>
            <a:br>
              <a:rPr lang="en-US" sz="6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ñöôøng! Toâi nghe doøng suoái tuoân traøn trong loøng.</a:t>
            </a:r>
            <a:endParaRPr lang="en-US" sz="64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Taâm toâi an ninh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töïa doøng soâng,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ngöï vaøo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traéng trong.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6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giaõ bao thaùng naêm lang thang giöõa sa maïc, toâi nghe doøng suoái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 trong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heát khaùt khao bao thuù vui cuoäc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ñôøi ñem vinh hoa chaøo ñoùn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2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Chuùa ñaõ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eâm trong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giöõa nhaân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ngaäm nguøi.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ñaát chaùy khoâ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bieán neân maøu töôi, haèng ngaøy beân Chuùa taâm hoàn vui phôi phôùi.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6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331416"/>
            <a:ext cx="922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 cuõng ñaõ ñöôïc ghi trong saùch treân trôøi!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nghe doøng suoái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 trong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Taâm toâi an ninh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töïa doøng soâng,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ngöï vaøo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traéng trong.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giaõ bao thaùng naêm lang thang giöõa sa maïc, toâi nghe doøng suoái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 trong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noùi vôùi toâi bao thuù vui traàn gian,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cuoäc vui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manh roài choùng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537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coù noãi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lao trong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 beàn ñôøi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khi Jeâsus voâ soáng trong loøng toâi, chaúng coøn qua choán sa maïc xöa taêm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lôùp soùng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hoa ñaõ tan roài! Toâi nghe doøng suoái tuoân traøn trong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Taâm toâi an ninh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töïa doøng soâng,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ngöï vaøo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traéng trong.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giaõ bao thaùng naêm lang thang giöõa sa maïc, toâi nghe doøng suoái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 trong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ñaát chaùy khoâ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ñaõ qua ngaøy xöa, coøn laïi trong toâi nhö moät thoaùng mô.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4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nhöõng nuùi non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xaùc xô hoang vu,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xöa 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baây giôø nhaït môø.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TC 651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Free" pitchFamily="2" charset="0"/>
              </a:rPr>
              <a:t>TOÂI NGHE DOØNG SUOÁI TUOÂN TRAØN TRONG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F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377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2012-03-27T02:07:09Z</dcterms:created>
  <dcterms:modified xsi:type="dcterms:W3CDTF">2012-09-18T04:53:12Z</dcterms:modified>
</cp:coreProperties>
</file>