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3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652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ÑEM AN VUI CHO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652 - CHUÙA ÑEM AN VUI CHO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nhaø Cha,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vôùi traùi tim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ôn hoàng. </a:t>
            </a:r>
          </a:p>
        </p:txBody>
      </p:sp>
    </p:spTree>
    <p:extLst>
      <p:ext uri="{BB962C8B-B14F-4D97-AF65-F5344CB8AC3E}">
        <p14:creationId xmlns:p14="http://schemas.microsoft.com/office/powerpoint/2010/main" val="31664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nhaø Cha,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27609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haân hoan vui töôi do Chuùa xuoáng phöôùc thieâng naêng quyeàn.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41229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35853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trong côn möa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baõo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vui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15124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aâu xao xuyeán.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621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trong côn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vui trong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5313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toâi, 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33897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652 - CHUÙA ÑEM AN VUI CHO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haùt, neám bieát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270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caát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15643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hoâm nay Cha mang vui thoaû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naøy.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14034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Chuùa ñaõ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vui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26376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thoaû,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38669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maõi maõi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tình yeâu thöông chan chöùa.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19357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thoaû,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10408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maõi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652 - CHUÙA 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4078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2012-03-28T03:25:22Z</dcterms:created>
  <dcterms:modified xsi:type="dcterms:W3CDTF">2013-06-07T09:17:04Z</dcterms:modified>
</cp:coreProperties>
</file>