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2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6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654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ÑÖÔÏC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CÖÙU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5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654 - ÑÖÔÏC JEÂSUS CÖÙU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aân nhaân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yeâu meán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toâi treân döông gian haèng nghó ñeán.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5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ca vang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thoâi, khoâng theå nín laëng, tình yeâu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khuùc cuûa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377316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Ñöôïc cöùu, soáng vui, töï do khi Chieân Con traøn huyeát baùu.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38018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cöùu muoân ñôøi soáng, nghìn thu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danh con caùi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3059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654 - ÑÖÔÏC JEÂSUS CÖÙU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ñang an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Jeâsus cöùu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töï do khi Chieân Con traøn huyeát baùu.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313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ñaïi töø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roäng cao voâ giôùi haïn, nghìn thu mang danh con caùi 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2457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Ñöôïc cöùu, soáng vui, töï do khi Chieân Con traøn huyeát baùu.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195341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cöùu muoân ñôøi soáng, nghìn thu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danh con caùi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25487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654 - ÑÖÔÏC JEÂSUS CÖÙU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thay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beân Jeâsus hoaøi,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vui thay khoâng ngoân töø phoâ dieãn.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0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Döông quang kia luoân luoân soi ra huy hoaøng, hoàn linh toâi muoân thu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nôi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1772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898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Ñöôïc cöùu, soáng vui, töï do khi Chieân Con traøn huyeát baùu.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3282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6479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cöùu muoân ñôøi soáng, nghìn thu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danh con caùi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654 - ÑÖÔÏC JEÂSUS CÖÙU</a:t>
            </a:r>
          </a:p>
        </p:txBody>
      </p:sp>
    </p:spTree>
    <p:extLst>
      <p:ext uri="{BB962C8B-B14F-4D97-AF65-F5344CB8AC3E}">
        <p14:creationId xmlns:p14="http://schemas.microsoft.com/office/powerpoint/2010/main" val="5511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209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2012-03-28T03:36:58Z</dcterms:created>
  <dcterms:modified xsi:type="dcterms:W3CDTF">2012-09-18T04:54:06Z</dcterms:modified>
</cp:coreProperties>
</file>