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1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KHUÙC HAÙT TRONG TAÂM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659 - KHUÙC HAÙT TRONG TAÂM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tin chan chöùa, thoûa vui ngaäp traøn,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nguyeàn rao baùo phöôùc aân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3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8382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ai vaãn ñang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 say, traàn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choùng qua nay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ngay vôùi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ñang chôø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24105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thaùi cuoäc ñôøi, toâi quyeát ñi rao Tin Laønh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6670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daãn nhöõng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böôùc ñeâm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troâng chôø, kíp ñeán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17321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659 - KHUÙC HAÙT TRONG TAÂM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trong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luoân moãi ngaøy,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höøng ñoâng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xoùa tan ñeâm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516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toâi Chuùa ñaõ buoâng tha, xieàâng goâng quyû ma quaêng xa, coøn ñaâu vaán vöông toái taêm toäi loãi.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32566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thaùi cuoäc ñôøi, toâi quyeát ñi rao Tin Laønh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23490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daãn nhöõng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böôùc ñeâm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troâng chôø, kíp ñeán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3165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659 - KHUÙC HAÙT TRONG TAÂM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ñaây töôi saùng soáng vui trong Ngaøi, treân ñöôøng theo Chuùa daãu muoân daëm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8382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khoâng chuùt chi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aâu, cuøng beân Chuùa qua ñeâm saâu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naéng mai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 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407296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thaùi cuoäc ñôøi, toâi quyeát ñi rao Tin Laønh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1493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daãn nhöõng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böôùc ñeâm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troâng chôø, kíp ñeán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659 - KHUÙC HAÙT TRONG TAÂM</a:t>
            </a:r>
          </a:p>
        </p:txBody>
      </p:sp>
    </p:spTree>
    <p:extLst>
      <p:ext uri="{BB962C8B-B14F-4D97-AF65-F5344CB8AC3E}">
        <p14:creationId xmlns:p14="http://schemas.microsoft.com/office/powerpoint/2010/main" val="285113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2012-03-29T04:05:48Z</dcterms:created>
  <dcterms:modified xsi:type="dcterms:W3CDTF">2012-09-18T04:55:58Z</dcterms:modified>
</cp:coreProperties>
</file>