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5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661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QUANG TRÔØI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ñeán luùc 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lang thang xa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nhöõng ñôùn ñau ñeâm ngaøy. </a:t>
            </a:r>
          </a:p>
        </p:txBody>
      </p:sp>
    </p:spTree>
    <p:extLst>
      <p:ext uri="{BB962C8B-B14F-4D97-AF65-F5344CB8AC3E}">
        <p14:creationId xmlns:p14="http://schemas.microsoft.com/office/powerpoint/2010/main" val="29285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nhö boâng hoa rôi ruïng trong côn möa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 toái thieáu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vaéng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yeâu thöông.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6899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khi bô vô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Chuùa goïi, lôøi Ngaøi laøm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töôi.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17503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8382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nheï nhaøng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vôøi, 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toâi ñeán muoân muoân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43751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laøm töôi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theá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4375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traàn tìm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khoûi beán meâ.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28490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oâ Jeâsus mang heát, neáp soáng xöa taåy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khoâng coøn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25081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nhöõng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 taêm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laùnh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4945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naêm qua böôùc chaân chìm saâu trong 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traàn, 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nhöõng thuù vui 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giöõa lôùp soùng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 vô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nöông nhôø.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286667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nhöõng boùng 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thaáy aùnh 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döôøng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minh saùng soi.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40780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8382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thaùnh khieát yeâu thöông traøn ngaäp 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khi quyeàn naêng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19998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laøm töôi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theá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30920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traàn tìm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khoûi beán meâ.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308372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oâ Jeâsus mang heát, neáp soáng xöa taåy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khoâng coøn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3185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nhöõng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 taêm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laùnh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661 - VINH QUANG TRÔØI</a:t>
            </a:r>
          </a:p>
        </p:txBody>
      </p:sp>
    </p:spTree>
    <p:extLst>
      <p:ext uri="{BB962C8B-B14F-4D97-AF65-F5344CB8AC3E}">
        <p14:creationId xmlns:p14="http://schemas.microsoft.com/office/powerpoint/2010/main" val="21178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2012-02-04T02:29:14Z</dcterms:created>
  <dcterms:modified xsi:type="dcterms:W3CDTF">2012-09-18T04:57:59Z</dcterms:modified>
</cp:coreProperties>
</file>