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8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TOÄI TOÂI ÑÖÔÏC ÑOÙNG ÑINH ROÀI!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662 - TOÄI TOÂI ÑÖÔÏC ÑOÙNG ÑINH ROÀI!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luùc thaáy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doái traù, kieâu haõnh vaø tham lam.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xöùng ñaùng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tay nhaän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7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kieân nhaãn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saùt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 heát bao oâ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ñinh roài!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OÂi, ôn saâu döôøng bieån khôi, Chuùa gaùnh heát toäi loãi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loøng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2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gian aùc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Jeâsus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ñinh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ñoå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thöù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662 - TOÄI TOÂI ÑÖÔÏC ÑOÙNG ÑINH ROÀI!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chaéc laáy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tay Cöùu Chuùa, khoâng phuùt naøo lìa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5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trình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9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662 - TOÄI TOÂI ÑÖÔÏC ÑOÙNG ÑINH ROÀI!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nhöõng luùc ngoài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nghó tôùi ôn Chuùa daønh cho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58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khuùc haùt thöôøng treân moâi daâng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töø tim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Chuùa laáy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oâ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ñinh roài!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OÂi, ôn saâu döôøng bieån khôi, Chuùa gaùnh heát toäi loãi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loøng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gian aùc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Jeâsus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ñinh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ñoå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thöù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haét rôi.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thay toâi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töø xa xoâi.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yeáu ñuoái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 roài!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OÂi, ôn saâu döôøng bieån khôi, Chuùa gaùnh heát toäi loãi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loøng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gian aùc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Jeâsus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ñinh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ñoå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thöù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662 - TOÄI TOÂI ÑÖÔÏC ÑOÙNG ÑINH ROÀI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386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2012-03-29T04:13:58Z</dcterms:created>
  <dcterms:modified xsi:type="dcterms:W3CDTF">2012-09-18T04:58:30Z</dcterms:modified>
</cp:coreProperties>
</file>