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0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819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 CÖÙU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663 - NGAØI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giöõ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treân loái ñi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coõi trôøi.</a:t>
            </a:r>
          </a:p>
        </p:txBody>
      </p:sp>
    </p:spTree>
    <p:extLst>
      <p:ext uri="{BB962C8B-B14F-4D97-AF65-F5344CB8AC3E}">
        <p14:creationId xmlns:p14="http://schemas.microsoft.com/office/powerpoint/2010/main" val="14576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giöõ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qua hieåm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moïi nôi.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baáp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giaây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gheành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chaân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ñoùn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phöông höôùng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 ñoäc trôû veà.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1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laéng nghe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toâi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trôøi khuya!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7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yeáu meàm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thöông xoùt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yeáu meàm.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663 - NGAØI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cöùu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taêm toái u buoàn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ñôøi. </a:t>
            </a:r>
          </a:p>
        </p:txBody>
      </p:sp>
    </p:spTree>
    <p:extLst>
      <p:ext uri="{BB962C8B-B14F-4D97-AF65-F5344CB8AC3E}">
        <p14:creationId xmlns:p14="http://schemas.microsoft.com/office/powerpoint/2010/main" val="20307357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cöùu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heà vôi.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thaáy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trong choán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toäi leû loi.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tha thieát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ñeàm Chuùa goïi,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thieân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saùng töôi.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9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cöùu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tuoân huyeát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thaäp giaù roài.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kieám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beân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nghæ thoâi!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beán bôø,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doø beán bôø.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gì xoùa môø,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cöùu toâi töï do.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663 - NGAØI CÖÙU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181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2012-03-29T10:13:31Z</dcterms:created>
  <dcterms:modified xsi:type="dcterms:W3CDTF">2012-03-29T10:18:44Z</dcterms:modified>
</cp:coreProperties>
</file>