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7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8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664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HA-LEÂ-LU-GIA! CHUÙA CÖÙU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664 - HA-LEÂ-LU-GIA! CHUÙA CÖÙU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cöùu toâi roài!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gìn giöõ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2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cho muoân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ñang vaây haõm, huyeát Ngaøi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 boïc toâi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664 - HA-LEÂ-LU-GIA!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403645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ñaõ cöùu,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töï do maõi,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Sa-tan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giam giöõ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664 - HA-LEÂ-LU-GIA!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5959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mua toâi bôûi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hoàng kia,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thôø kính danh Ngaøi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664 - HA-LEÂ-LU-GIA!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31513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664 - HA-LEÂ-LU-GIA! CHUÙA CÖÙU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cöùu toâi roài!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mua chuoäc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418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oâ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bò giam giöõ,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Ngaøi cöùu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do roài!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664 - HA-LEÂ-LU-GIA!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41107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ñaõ cöùu,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töï do maõi,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Sa-tan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giam giöõ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664 - HA-LEÂ-LU-GIA!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384523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mua toâi bôûi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hoàng kia,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thôø kính danh Ngaøi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664 - HA-LEÂ-LU-GIA!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31140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664 - HA-LEÂ-LU-GIA! CHUÙA CÖÙU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cöùu toâi roài!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Jeâsus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toâi ra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buøn laày taêm toái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ñôøi soáng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do roài!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664 - HA-LEÂ-LU-GIA!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408533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ñaõ cöùu,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töï do maõi,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Sa-tan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giam giöõ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664 - HA-LEÂ-LU-GIA!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39903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mua toâi bôûi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hoàng kia,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thôø kính danh Ngaøi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664 - HA-LEÂ-LU-GIA! CHUÙA CÖÙU TOÂI</a:t>
            </a:r>
          </a:p>
        </p:txBody>
      </p:sp>
    </p:spTree>
    <p:extLst>
      <p:ext uri="{BB962C8B-B14F-4D97-AF65-F5344CB8AC3E}">
        <p14:creationId xmlns:p14="http://schemas.microsoft.com/office/powerpoint/2010/main" val="33473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2012-03-29T10:18:48Z</dcterms:created>
  <dcterms:modified xsi:type="dcterms:W3CDTF">2012-09-18T04:59:11Z</dcterms:modified>
</cp:coreProperties>
</file>