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29/03/2012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0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29/03/2012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50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665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7492" y="19812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DO QUYEÀN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NAÊNG HUYEÁT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GOÂ-GOÂ-THA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2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20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665 - DO QUYEÀN NAÊNG HUYEÁT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bao ñieàu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aùc boâi saïch do huyeát 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790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trong baøi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 nhôø quyeàn naêng huyeát 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20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665 - DO QUYEÀN NAÊNG HUYEÁT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52853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muoân ñôøi luoân soáng, ñem töï do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 cho traàn theá.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20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665 - DO QUYEÀN NAÊNG HUYEÁT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46508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Jeâsus taùi laâm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vinh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20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665 - DO QUYEÀN NAÊNG HUYEÁT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34807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20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665 - DO QUYEÀN NAÊNG HUYEÁT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57634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72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2012-03-29T10:24:57Z</dcterms:created>
  <dcterms:modified xsi:type="dcterms:W3CDTF">2012-03-29T10:29:11Z</dcterms:modified>
</cp:coreProperties>
</file>