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021B4-30CE-4F28-854C-5F501FFC0282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7AEA-6978-4826-9E40-60F31C6AE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9F542-58DF-4A2C-AC3D-6C0A1B38143C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63F8-F5DA-4CD2-B951-C9D576AE9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9542B-D959-4857-8999-4240FB8A7DC0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511AB-E2BE-4C9F-AF90-214F5EE2F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70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4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A98B1-E7E2-4E2E-AB42-DE61A3F08E2E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7F54F-68F8-4A30-91C4-5923D5CC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4DB9-5730-4368-A487-8D500D93755C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E2777-5178-4714-8883-FE610EC85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DD211-5E18-4CF1-9759-25CA49C72795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DC612-8201-4DCA-A397-48F1F1791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7BDDB-4E56-4062-9DE2-6E566EF34F8B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517E5-2491-4FFB-B860-E18F709B6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60D97-FFA6-4AE0-ABC5-70FE1DE2458B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0651-97E9-477F-9F07-958D54837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7C300-6F80-45CB-8B72-6458928B5F6C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F020-1609-4B83-A8C2-A19671812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CF8C-EFFD-4A3B-9F70-E8C9AEE7926D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F954-1A8F-4BBA-A59C-ACBF1FCD7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4EB6-A4A7-4010-8658-A3103E7AF0B2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003F-2B5E-46D3-9C43-986C59F9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2A308-C74F-4A3F-BB17-BAF88BC671F0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E7841F-3F5B-49F3-8721-24C8735C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 descr="D:\TAI LIEU\Hinh\20. 3D PHONG NEN\222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14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ny Huynh\Desktop\TRUYEN GIANG 27.10\WALL\Tam Hon Binh 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" y="2057400"/>
            <a:ext cx="9142926" cy="20034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7200" b="1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DAÂNG LOØNG MÌNH CHO JEÂSUS</a:t>
            </a:r>
            <a:endParaRPr lang="en-US" sz="7200" b="1" dirty="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3810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666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Bieán ñoåi heát moïi ñieàu,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taâm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hoàn nay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ñöôïc traéng trong, khi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toâi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daâng </a:t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loøng mình tieáp Jeâsus.</a:t>
            </a:r>
            <a:endParaRPr lang="en-US" sz="6000" b="1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600" b="1" i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666</a:t>
            </a:r>
            <a:endParaRPr lang="en-US" sz="3600" b="1" i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94403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KHI DAÂNG LOØNG MÌNH CHO JEÂSUS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06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641756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Bieán ñoåi heát moïi ñieàu, taâm hoàn nay ñöôïc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traéng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trong, khi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ngöï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vaøo coõi loøng.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600" b="1" i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666</a:t>
            </a:r>
            <a:endParaRPr lang="en-US" sz="3600" b="1" i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94403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KHI DAÂNG LOØNG MÌNH CHO JEÂSUS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641756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Nhöõng loái aùc ngaøy xöa caùch xa töø ñaây,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neáp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soáng môùi ngaøy nay thaùnh khieát Chuùa ban.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600" b="1" i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666</a:t>
            </a:r>
            <a:endParaRPr lang="en-US" sz="3600" b="1" i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94403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KHI DAÂNG LOØNG MÌNH CHO JEÂSUS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641756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Bieán ñoåi heát moïi ñieàu, taâm hoàn nay ñöôïc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traéng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trong, khi </a:t>
            </a: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b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000" b="1" smtClean="0">
                <a:solidFill>
                  <a:prstClr val="black"/>
                </a:solidFill>
                <a:latin typeface="VNI-Aptima" pitchFamily="2" charset="0"/>
              </a:rPr>
              <a:t>ngöï </a:t>
            </a:r>
            <a:r>
              <a:rPr lang="en-US" sz="6000" b="1">
                <a:solidFill>
                  <a:prstClr val="black"/>
                </a:solidFill>
                <a:latin typeface="VNI-Aptima" pitchFamily="2" charset="0"/>
              </a:rPr>
              <a:t>vaøo coõi loøng.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600" b="1" i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666</a:t>
            </a:r>
            <a:endParaRPr lang="en-US" sz="3600" b="1" i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94403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KHI DAÂNG LOØNG MÌNH CHO JEÂSUS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</cp:revision>
  <dcterms:created xsi:type="dcterms:W3CDTF">2007-11-24T23:50:51Z</dcterms:created>
  <dcterms:modified xsi:type="dcterms:W3CDTF">2012-09-18T04:59:58Z</dcterms:modified>
</cp:coreProperties>
</file>