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1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668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NGUOÀN PHÖÔÙC GOÂ-GOÂ-THA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anh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meät meâ khoå ñau trong laàm than nôi traàn theá vöông saàu cay.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9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ngay treân ñoài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Chuùa hy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anh baèng doøng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5706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Goâ-goâ-tha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ôn phöôùc,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phaùt nguyeân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töø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5918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xoùa boâi muoân toäi, nay soáng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do, nhôø doøng huyeát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0856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daâng noãi aâu lo phieàn öu,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vui töø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anh mau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Jeâsus nhaän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taïi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030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Goâ-goâ-tha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ôn phöôùc,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phaùt nguyeân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töø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6896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xoùa boâi muoân toäi, nay soáng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do, nhôø doøng huyeát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2879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chìm trong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traàn gian, taâm hoàn ñôùn ñau phieàn öu.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96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keâu toâi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toâi leân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cao laø nôi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9067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Goâ-goâ-tha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ôn phöôùc,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phaùt nguyeân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töø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58823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xoùa boâi muoân toäi, nay soáng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do, nhôø doøng huyeát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122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ban quyeàn naêng giuùp toâi nay töï do,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rôøi boùng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 cho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thoûa vui trong loøng toâi traøo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04790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Goâ-goâ-tha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ôn phöôùc,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phaùt nguyeân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töø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75204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xoùa boâi muoân toäi, nay soáng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do, nhôø doøng huyeát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668 - NGUOÀN PHÖÔÙC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0923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2012-04-14T11:28:49Z</dcterms:created>
  <dcterms:modified xsi:type="dcterms:W3CDTF">2012-09-18T11:29:35Z</dcterms:modified>
</cp:coreProperties>
</file>