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6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8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676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5720" y="27913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BAØI CA CAÛM TAÏ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1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676 - BAØI CA CAÛM TAÏ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 ôn Cha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lôøi caàu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sôùm toái Ngaøi saün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ñaùp tieáng chuùng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8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58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qua gian nguy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tha thöù bao nhieâu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 toäi, ôn xoùt thöông khoâng vôi duø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thaùng troâi.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676 -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86560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Bao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xuùc ñoäng,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muoân ôn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bieån roäng.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676 -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197410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ôn Ngaøi quaù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laùng lai, chuùng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thaønh khaéc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676 -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239047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676 - BAØI CA CAÛM TAÏ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 ôn Cha khi treân ñöôøng chôït vöông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toái, loøng vôõ,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suoái nöôùc maét rôi.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69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58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vui töôi 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ñau vaãn luoân tin trong ñôøi coù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thöông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lìa xa chuùng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676 -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306344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Bao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xuùc ñoäng,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muoân ôn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bieån roäng.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676 -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306736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ôn Ngaøi quaù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laùng lai, chuùng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thaønh khaéc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676 -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145493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676 - BAØI CA CAÛM TAÏ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 ôn Cha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 ngôøi cao choùi saùng veà nhöõng phöôùc lôùn Chuùa ban.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789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7620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toâi ghi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khoâng daùm queân ôn tuoân traøn do Chuùa yeâu thöông ñeâm ngaøy luoân daét chaên.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676 -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397227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Bao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xuùc ñoäng,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muoân ôn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bieån roäng.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676 -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171702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ôn Ngaøi quaù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laùng lai, chuùng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thaønh khaéc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676 -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272192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676 - BAØI CA CAÛM TAÏ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 ôn Cha 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vì nieàm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laùng ñöôïc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Chuùa thaùng naêm.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8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8580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 bao vinh quang cuøng chung khoù khaên nôi döông traàn, 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khi nhôù tôùi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leä daâng chöùa chan.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676 -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23398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Bao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xuùc ñoäng,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muoân ôn laønh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bieån roäng.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676 -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204139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 ôn Ngaøi quaù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laùng lai, chuùng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thaønh khaéc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hoaøi.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676 - BAØI CA CAÛM TAÏ</a:t>
            </a:r>
          </a:p>
        </p:txBody>
      </p:sp>
    </p:spTree>
    <p:extLst>
      <p:ext uri="{BB962C8B-B14F-4D97-AF65-F5344CB8AC3E}">
        <p14:creationId xmlns:p14="http://schemas.microsoft.com/office/powerpoint/2010/main" val="402144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229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2012-04-23T02:16:02Z</dcterms:created>
  <dcterms:modified xsi:type="dcterms:W3CDTF">2012-09-19T02:42:09Z</dcterms:modified>
</cp:coreProperties>
</file>