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23/04/2012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52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23/04/2012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06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677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4384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CA KHUÙC TAÏ ÔN VAØ TOÂN VINH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43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vinh 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khen Chuùa toâi, trong côn ñau thöông doøng nöôùc maét rôi.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677 - CA KHUÙC TAÏ ÔN VAØ TOÂN VINH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17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laâm hoaïn naïn,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buoàn phieàn,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cay ñaéng trong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677 - CA KHUÙC TAÏ ÔN VAØ TOÂN VINH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1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côn phong ba, doøng soâng cuoán troâi, nöông nôi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toâi thaûnh thôi.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677 - CA KHUÙC TAÏ ÔN VAØ TOÂN VINH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83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tö nheï nhaøng,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ngaäp ôn phöôùc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677 - CA KHUÙC TAÏ ÔN VAØ TOÂN VINH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60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677 - CA KHUÙC TAÏ ÔN VAØ TOÂN VINH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taï ôn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xoùt thöông thaân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keû toäi nhaân.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670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thaäp töï giaù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 thay cho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chaëng soáng nôï traàn.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677 - CA KHUÙC TAÏ ÔN VAØ TOÂN VINH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61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taï ôn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ñöôøng ñôøi coù luùc gian truaân.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677 - CA KHUÙC TAÏ ÔN VAØ TOÂN VINH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7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doïn loøng saùm hoái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aên naên, ngôïi khen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Chuùa khoâng lôøi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oaùn than.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677 - CA KHUÙC TAÏ ÔN VAØ TOÂN VINH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01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677 - CA KHUÙC TAÏ ÔN VAØ TOÂN VINH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taï ôn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xoùt thöông thaân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keû toäi nhaân.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4519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thaäp töï giaù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 thay cho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chaëng soáng nôï traàn.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677 - CA KHUÙC TAÏ ÔN VAØ TOÂN VINH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5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taï ôn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ñöôøng ñôøi coù luùc gian truaân.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677 - CA KHUÙC TAÏ ÔN VAØ TOÂN VINH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19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doïn loøng saùm hoái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aên naên, ngôïi khen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Chuùa khoâng lôøi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oaùn than.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677 - CA KHUÙC TAÏ ÔN VAØ TOÂN VINH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677 - CA KHUÙC TAÏ ÔN VAØ TOÂN VINH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taï ôn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ban cho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thôøi hoa nieân.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63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 ñình ñaàm aám,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vui, yeâu thöông, ngaøy thaùng eâm ñeàm.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677 - CA KHUÙC TAÏ ÔN VAØ TOÂN VINH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23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taï ôn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moïi ñieàu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cho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677 - CA KHUÙC TAÏ ÔN VAØ TOÂN VINH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69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moät ngaøy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maét nhaém tay xuoâi,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toâi ca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khen Chuùa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677 - CA KHUÙC TAÏ ÔN VAØ TOÂN VINH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02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253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2012-04-23T02:25:32Z</dcterms:created>
  <dcterms:modified xsi:type="dcterms:W3CDTF">2012-04-23T02:35:38Z</dcterms:modified>
</cp:coreProperties>
</file>