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1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24AC-0787-454F-90DC-3F5BC17DA4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5459-D0B1-4CB2-83A2-1386081DF2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2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24AC-0787-454F-90DC-3F5BC17DA4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5459-D0B1-4CB2-83A2-1386081DF2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1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PICTURE\New folder (2)\Abstract Flowers Design Wallpapers\Vector Art Flowers (36)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15"/>
          <a:stretch/>
        </p:blipFill>
        <p:spPr bwMode="auto">
          <a:xfrm>
            <a:off x="-1827609" y="0"/>
            <a:ext cx="109716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-76200" y="0"/>
            <a:ext cx="9220200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5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24AC-0787-454F-90DC-3F5BC17DA4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5459-D0B1-4CB2-83A2-1386081DF2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7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24AC-0787-454F-90DC-3F5BC17DA4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5459-D0B1-4CB2-83A2-1386081DF2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0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438400"/>
            <a:ext cx="7467599" cy="28007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 dirty="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LÔØI </a:t>
            </a:r>
            <a:r>
              <a:rPr lang="en-US" sz="8800" b="1" spc="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TAÏ </a:t>
            </a:r>
            <a:r>
              <a:rPr lang="en-US" sz="8800" b="1" spc="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ÔN CHUÙA</a:t>
            </a:r>
            <a:endParaRPr lang="en-US" sz="8800" b="1" spc="50" dirty="0">
              <a:ln w="11430"/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71" y="4358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THAÙNH CA 678</a:t>
            </a:r>
            <a:endParaRPr lang="en-US" sz="35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48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thaùng naêm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Cha chaêm soùc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chu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1684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Ñaùp öùng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 hay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oám ñau.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24795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 luùc khoù khaên,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thaät bình an khoâng ngaõ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22848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9812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luoân ngaøy 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vui.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41335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019" y="1306354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taï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921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371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luoân, Ha-leâ-lu-gia!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8330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ngôïi khen vang trong khoâng gian,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ngaùt 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thôm, 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2061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15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thôø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cuoäc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25508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oâi,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ñuû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ca ngôïi.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420452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nhöõng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phoâ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con!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8744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30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ngaøy truyeàn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8265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9812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ñöa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quay veà beân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26181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019" y="1306354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taï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632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371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luoân, Ha-leâ-lu-gia!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55300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ngôïi khen vang trong khoâng gian,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ngaùt 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thôm, 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6333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15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thôø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cuoäc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47469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roäng saâu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khôi.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485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queân, haèng ngaøy nhôø ôn Chuùa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27739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ñöa ñaøn chieân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lôùn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bieân.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6346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019" y="1306354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taï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54089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371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luoân, Ha-leâ-lu-gia!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0884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ngôïi khen vang trong khoâng gian,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ngaùt 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thôm, Ha-leâ-lu-gia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277710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15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thôø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cuoäc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/>
                  </a:glow>
                </a:effectLst>
                <a:latin typeface="VNI-Garam" pitchFamily="34" charset="0"/>
              </a:rPr>
              <a:t>THAÙNH CA 678 – 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020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2_Office Theme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2011-10-04T06:13:04Z</dcterms:created>
  <dcterms:modified xsi:type="dcterms:W3CDTF">2012-09-19T02:45:00Z</dcterms:modified>
</cp:coreProperties>
</file>