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7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TÖØ LOØNG TOÂI MOÄT BAØI CA MÔÙI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gian 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33873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môùi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1043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 tha toäi loãi.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18267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theâm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cho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moät baøi ca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24225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680 - TÖØ LOØNG TOÂI MOÄT BAØI CA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cao khoâng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toân vinh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cho moïi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roõ coâng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chuoäc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30395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gian 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4248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môùi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387523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 tha toäi loãi.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19524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theâm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cho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moät baøi ca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3291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680 - TÖØ LOØNG TOÂI MOÄT BAØI CA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khoù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vai, toâi leâ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bao toäi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kieáp coâ ñôn,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mi gioït leä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2648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gian 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21889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môùi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542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baøi ca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 tha toäi loãi.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13907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theâm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cho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moät baøi ca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40584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680 - TÖØ LOØNG TOÂI MOÄT BAØI CA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caát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hoâm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thong dong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saâu vaøo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môùi yeân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giao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680 - TÖØ LOØNG TOÂI MOÄT BAØI CA MÔÙI</a:t>
            </a:r>
          </a:p>
        </p:txBody>
      </p:sp>
    </p:spTree>
    <p:extLst>
      <p:ext uri="{BB962C8B-B14F-4D97-AF65-F5344CB8AC3E}">
        <p14:creationId xmlns:p14="http://schemas.microsoft.com/office/powerpoint/2010/main" val="10237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2012-04-23T02:41:12Z</dcterms:created>
  <dcterms:modified xsi:type="dcterms:W3CDTF">2012-09-19T02:45:44Z</dcterms:modified>
</cp:coreProperties>
</file>