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4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24/04/2012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8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683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AÙNH SAÙNG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TÌNH YEÂU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683 - AÙNH SAÙNG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laëng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57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doøng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baùu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7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oâ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0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Ngaøi bao truøm trong 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loøng,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thöông, ban traøn thieân aân töø ngoâi thaùnh.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Ñoát nung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aân traøn daâng nhö doøng soâng saâu.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2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döông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ñôøi.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683 - AÙNH SAÙNG TÌNH YEÂU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50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6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raïng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5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lyù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laàm than.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2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loøng,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troïn taâm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thöông, ban traøn thieân aân töø ngoâi thaùnh.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Ñoát nung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löûa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Cuùi xin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aân traøn daâng nhö doøng soâng saâu.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683 - AÙNH SAÙNG TÌNH YEÂU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2012-04-24T10:38:23Z</dcterms:created>
  <dcterms:modified xsi:type="dcterms:W3CDTF">2012-04-24T10:45:12Z</dcterms:modified>
</cp:coreProperties>
</file>