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684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04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RA KHÔI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löông thöïc doài daøo töø trôøi cao ban cho,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khoûi thieáu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thoán chi trong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347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vang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 caàu Jeâsus chaéc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 lôøi, seõ ban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 caàu chuùng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22524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Naøo ra khôi,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cheøo ra khôi,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cuøng nhau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xa ngoaøi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9025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ôn thöông xoùt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ñôïi chôø ngoaøi xa, anh em cuøng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haõy cheøo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26715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nay Jeâsus phaùn khi chuùng ta bô thôø, raèng cheøo mau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xa ngoaøi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6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anh em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yeâu thöông Jeâsus truyeàn, naøo cuøng nhau ta ra giöõa bieån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30385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xa lìa bôø naøy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toäi oâ nhaân gian, nôi khoâng theå giaûi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cho linh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26179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Chuùa Ñaáng haèng luoân ban söùc môùi hoaøi, soáng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Ngaøi thoûa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42139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Naøo ra khôi,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cheøo ra khôi,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cuøng nhau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xa ngoaøi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247675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ôn thöông xoùt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ñôïi chôø ngoaøi xa, anh em cuøng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haõy cheøo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15132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anh em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 meâ suoát ñeâm trong bôø, 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ra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ngoaøi khôi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38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mau mau quaêng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löôùi nôi nöôùc saâu ñang chôø, naøo cuøng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ra giöõa bieån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7142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ôn laønh ñôïi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cuøng nhau ra mau, mau ra khoûi choã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luoáng coâng trong bôø.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2885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xa thaúm 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 döông man maùc saün chôø, kíp ra theo leänh truyeàn Chuùa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23874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Naøo ra khôi,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cheøo ra khôi,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cuøng nhau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xa ngoaøi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19303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ôn thöông xoùt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ñôïi chôø ngoaøi xa, anh em cuøng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haõy cheøo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114518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linh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 meâ suoát ñeâm ñôïi chôø, naøo cuøng nhau mau bôi ra ngoaøi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tin ñem giao heát trong tay Cha nhaân töø, naøo cuøng nhau ta ra giöõa bieån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684 - RA KHÔI</a:t>
            </a:r>
          </a:p>
        </p:txBody>
      </p:sp>
    </p:spTree>
    <p:extLst>
      <p:ext uri="{BB962C8B-B14F-4D97-AF65-F5344CB8AC3E}">
        <p14:creationId xmlns:p14="http://schemas.microsoft.com/office/powerpoint/2010/main" val="15607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245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2012-04-24T10:45:15Z</dcterms:created>
  <dcterms:modified xsi:type="dcterms:W3CDTF">2012-09-19T02:50:50Z</dcterms:modified>
</cp:coreProperties>
</file>