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394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khi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ñau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daâng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moái öu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6780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xin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6336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gaây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khieán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3654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ñöôïc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gioáng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8883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 thaêm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ñôn, giuùp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32221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nguyeän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loøng giuùp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tha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35579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4939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ra tay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khao 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vónh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1528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luoân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694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xoa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veát thöông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0529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lôõ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3626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ñöôïc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gioáng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034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 thaêm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ñôn, giuùp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9813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nguyeän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loøng giuùp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tha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2841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5229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söùc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8499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4396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quay 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2116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ñöôïc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gioáng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1585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 thaêm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ñôn, giuùp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35116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nguyeän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loøng giuùp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tha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16071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685 - HOÏC THEO CHUÙA</a:t>
            </a:r>
          </a:p>
        </p:txBody>
      </p:sp>
    </p:spTree>
    <p:extLst>
      <p:ext uri="{BB962C8B-B14F-4D97-AF65-F5344CB8AC3E}">
        <p14:creationId xmlns:p14="http://schemas.microsoft.com/office/powerpoint/2010/main" val="22845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2012-04-24T10:56:05Z</dcterms:created>
  <dcterms:modified xsi:type="dcterms:W3CDTF">2012-09-19T02:51:12Z</dcterms:modified>
</cp:coreProperties>
</file>