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4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686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812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TAÂM HOÀN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NGUYEÄN DAÂNG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0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686 - TAÂM HOÀN TOÂI NGUYEÄN DAÂNG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toâi,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Chuùa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0610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laâm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686 - TAÂM HOÀN TOÂI NGUYEÄN DAÂNG CHUÙA</a:t>
            </a:r>
          </a:p>
        </p:txBody>
      </p:sp>
    </p:spTree>
    <p:extLst>
      <p:ext uri="{BB962C8B-B14F-4D97-AF65-F5344CB8AC3E}">
        <p14:creationId xmlns:p14="http://schemas.microsoft.com/office/powerpoint/2010/main" val="18431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OÂi, toâi nguyeän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ñaày taêm toái.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686 - TAÂM HOÀN TOÂI NGUYEÄN DAÂNG CHUÙA</a:t>
            </a:r>
          </a:p>
        </p:txBody>
      </p:sp>
    </p:spTree>
    <p:extLst>
      <p:ext uri="{BB962C8B-B14F-4D97-AF65-F5344CB8AC3E}">
        <p14:creationId xmlns:p14="http://schemas.microsoft.com/office/powerpoint/2010/main" val="5603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hôõi con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vì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thay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686 - TAÂM HOÀN TOÂI NGUYEÄN DAÂNG CHUÙA</a:t>
            </a:r>
          </a:p>
        </p:txBody>
      </p:sp>
    </p:spTree>
    <p:extLst>
      <p:ext uri="{BB962C8B-B14F-4D97-AF65-F5344CB8AC3E}">
        <p14:creationId xmlns:p14="http://schemas.microsoft.com/office/powerpoint/2010/main" val="335751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2012-04-25T03:41:24Z</dcterms:created>
  <dcterms:modified xsi:type="dcterms:W3CDTF">2012-04-25T03:47:47Z</dcterms:modified>
</cp:coreProperties>
</file>