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CHUÙA TROÏN ÑÔØI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687 - DAÂNG CHUÙA TROÏN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töù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maõi giöõ gìn,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tin duøng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con gaët toát.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tay naâng ñôõ bao ngöôøi coâ ñôn hö maát trong ñôøi, daãn ñöa veà nôi bình an, eâm aám.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phaùt yeâu thöông, rao baùo danh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seõ ñi vaøo ñoàng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 tróu boâng.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9594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ham danh tieáng choùng qua, naøo maøng vaät chaát hö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9594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trung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treân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kính yeâu oâi! Chuùa kính yeâu oâi!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ban quyeàn naêng cho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seõ ra ñi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phöông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gieo gioáng Tin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 ngaùt höông thôm.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nhaân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Jeâsus, vaøo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gaùnh ñôùn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687 - DAÂNG CHUÙA TROÏN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sai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quyeát vaâng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 suoát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toâi nhoû beù.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469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949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kính yeâu oâi!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con taän hieán.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ñi rao baùo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ngöôøi, tin vui Thieân Chuùa muoân ñôøi, cöùu ai laàm than, dìu ai laïc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söùc cuûa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hieán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taâm hoàn thaønh kính ñôn sô.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9594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thöû thaùch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loâi, duø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noãi ñaéng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9594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kính yeâu oâi! Chuùa kính yeâu oâi!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ban quyeàn naêng cho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seõ ra ñi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phöông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gieo gioáng Tin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 ngaùt höông thôm.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nhaân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Jeâsus, vaøo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gaùnh ñôùn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687 - DAÂNG CHUÙA TROÏN ÑÔØI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292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2012-04-25T03:48:07Z</dcterms:created>
  <dcterms:modified xsi:type="dcterms:W3CDTF">2012-04-25T03:58:47Z</dcterms:modified>
</cp:coreProperties>
</file>