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6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24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690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2460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TÖØ NAY TOÂI THUOÄC CHUÙA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87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Töø nay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thuoäc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 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thuoäc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690 - TÖØ NAY TOÂI THUOÄC CHUÙA</a:t>
            </a:r>
          </a:p>
        </p:txBody>
      </p:sp>
    </p:spTree>
    <p:extLst>
      <p:ext uri="{BB962C8B-B14F-4D97-AF65-F5344CB8AC3E}">
        <p14:creationId xmlns:p14="http://schemas.microsoft.com/office/powerpoint/2010/main" val="22750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vaãn meán 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caû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ñôøi,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gian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dôøi.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690 - TÖØ NAY TOÂI THUOÄC CHUÙA</a:t>
            </a:r>
          </a:p>
        </p:txBody>
      </p:sp>
    </p:spTree>
    <p:extLst>
      <p:ext uri="{BB962C8B-B14F-4D97-AF65-F5344CB8AC3E}">
        <p14:creationId xmlns:p14="http://schemas.microsoft.com/office/powerpoint/2010/main" val="161505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690 - TÖØ NAY TOÂI THUOÄC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toâi nay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khuùc thaùnh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hæ hoan.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02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ñem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vöôït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thoaùt khoûi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aùch cuûa Sa-tan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690 - TÖØ NAY TOÂI THUOÄC CHUÙA</a:t>
            </a:r>
          </a:p>
        </p:txBody>
      </p:sp>
    </p:spTree>
    <p:extLst>
      <p:ext uri="{BB962C8B-B14F-4D97-AF65-F5344CB8AC3E}">
        <p14:creationId xmlns:p14="http://schemas.microsoft.com/office/powerpoint/2010/main" val="126722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baùu Chuùa tuoân rôi ñaõ cöùu 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ngöôøi,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luoân thuoäc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Chuùa.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690 - TÖØ NAY TOÂI THUOÄC CHUÙA</a:t>
            </a:r>
          </a:p>
        </p:txBody>
      </p:sp>
    </p:spTree>
    <p:extLst>
      <p:ext uri="{BB962C8B-B14F-4D97-AF65-F5344CB8AC3E}">
        <p14:creationId xmlns:p14="http://schemas.microsoft.com/office/powerpoint/2010/main" val="107649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Töø nay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thuoäc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 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thuoäc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690 - TÖØ NAY TOÂI THUOÄC CHUÙA</a:t>
            </a:r>
          </a:p>
        </p:txBody>
      </p:sp>
    </p:spTree>
    <p:extLst>
      <p:ext uri="{BB962C8B-B14F-4D97-AF65-F5344CB8AC3E}">
        <p14:creationId xmlns:p14="http://schemas.microsoft.com/office/powerpoint/2010/main" val="331286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vaãn meán 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caû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ñôøi,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gian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dôøi.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690 - TÖØ NAY TOÂI THUOÄC CHUÙA</a:t>
            </a:r>
          </a:p>
        </p:txBody>
      </p:sp>
    </p:spTree>
    <p:extLst>
      <p:ext uri="{BB962C8B-B14F-4D97-AF65-F5344CB8AC3E}">
        <p14:creationId xmlns:p14="http://schemas.microsoft.com/office/powerpoint/2010/main" val="2715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690 - TÖØ NAY TOÂI THUOÄC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Chuùa toâi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cöù tríu meán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luoân.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5628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thaân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cöù vöõng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trí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690 - TÖØ NAY TOÂI THUOÄC CHUÙA</a:t>
            </a:r>
          </a:p>
        </p:txBody>
      </p:sp>
    </p:spTree>
    <p:extLst>
      <p:ext uri="{BB962C8B-B14F-4D97-AF65-F5344CB8AC3E}">
        <p14:creationId xmlns:p14="http://schemas.microsoft.com/office/powerpoint/2010/main" val="145854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ñaõ hieán thaân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leõ soáng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toâi,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luoân thuoäc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Chuùa.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690 - TÖØ NAY TOÂI THUOÄC CHUÙA</a:t>
            </a:r>
          </a:p>
        </p:txBody>
      </p:sp>
    </p:spTree>
    <p:extLst>
      <p:ext uri="{BB962C8B-B14F-4D97-AF65-F5344CB8AC3E}">
        <p14:creationId xmlns:p14="http://schemas.microsoft.com/office/powerpoint/2010/main" val="173545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Töø nay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thuoäc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 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thuoäc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690 - TÖØ NAY TOÂI THUOÄC CHUÙA</a:t>
            </a:r>
          </a:p>
        </p:txBody>
      </p:sp>
    </p:spTree>
    <p:extLst>
      <p:ext uri="{BB962C8B-B14F-4D97-AF65-F5344CB8AC3E}">
        <p14:creationId xmlns:p14="http://schemas.microsoft.com/office/powerpoint/2010/main" val="207446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vaãn meán 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caû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ñôøi,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gian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dôøi.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690 - TÖØ NAY TOÂI THUOÄC CHUÙA</a:t>
            </a:r>
          </a:p>
        </p:txBody>
      </p:sp>
    </p:spTree>
    <p:extLst>
      <p:ext uri="{BB962C8B-B14F-4D97-AF65-F5344CB8AC3E}">
        <p14:creationId xmlns:p14="http://schemas.microsoft.com/office/powerpoint/2010/main" val="71241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690 - TÖØ NAY TOÂI THUOÄC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7011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khi taâm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khaéc khoaûi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toäi tình.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yeâu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hieán 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taám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690 - TÖØ NAY TOÂI THUOÄC CHUÙA</a:t>
            </a:r>
          </a:p>
        </p:txBody>
      </p:sp>
    </p:spTree>
    <p:extLst>
      <p:ext uri="{BB962C8B-B14F-4D97-AF65-F5344CB8AC3E}">
        <p14:creationId xmlns:p14="http://schemas.microsoft.com/office/powerpoint/2010/main" val="217425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830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xoùa heát bao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toâi,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luoân thuoäc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690 - TÖØ NAY TOÂI THUOÄC CHUÙA</a:t>
            </a:r>
          </a:p>
        </p:txBody>
      </p:sp>
    </p:spTree>
    <p:extLst>
      <p:ext uri="{BB962C8B-B14F-4D97-AF65-F5344CB8AC3E}">
        <p14:creationId xmlns:p14="http://schemas.microsoft.com/office/powerpoint/2010/main" val="37659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212</Words>
  <Application>Microsoft Office PowerPoint</Application>
  <PresentationFormat>On-screen Show (4:3)</PresentationFormat>
  <Paragraphs>42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2012-04-26T04:58:23Z</dcterms:created>
  <dcterms:modified xsi:type="dcterms:W3CDTF">2012-09-19T02:54:43Z</dcterms:modified>
</cp:coreProperties>
</file>