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01/05/2012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01/05/2012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LAÏY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SAI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khuyeân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ñeán ñaáy,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vui ñaùp: “Chuùa cöù truyeàn sai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coù trieäu ngöôøi chìm trong beán meâ.”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nhìn xem ñaùm ñoâng, trong choán oâ toäi, 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xieàng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xích, 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39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thaàm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khuyeân: “Kìa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ñi cöùu chuùng?”.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lôøi: “Laïy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con.”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khuyeân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ñeán ñaáy,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goïi toâi.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vui ñaùp: “Chuùa cöù truyeàn sai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nôi coù trieäu ngöôøi chìm trong beán meâ.”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ngöôøi thaân quyeán ta, ñang soáng trong toäi, ñeâm ngaøy reân sieát, oâi troâng thaät theâ löông.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moät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 thöông,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lo laéng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lôøi: “Laïy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con.”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691 -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LAÏY CHUÙA XIN SAI TOÂI</a:t>
            </a:r>
            <a:endParaRPr lang="fi-FI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2012-05-01T12:21:04Z</dcterms:created>
  <dcterms:modified xsi:type="dcterms:W3CDTF">2012-05-01T14:30:53Z</dcterms:modified>
</cp:coreProperties>
</file>